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318" r:id="rId4"/>
    <p:sldId id="320" r:id="rId5"/>
    <p:sldId id="319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2" r:id="rId17"/>
    <p:sldId id="333" r:id="rId18"/>
    <p:sldId id="338" r:id="rId19"/>
    <p:sldId id="331" r:id="rId20"/>
    <p:sldId id="334" r:id="rId21"/>
    <p:sldId id="336" r:id="rId22"/>
    <p:sldId id="335" r:id="rId23"/>
    <p:sldId id="337" r:id="rId24"/>
    <p:sldId id="317" r:id="rId2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BAC"/>
    <a:srgbClr val="0432FF"/>
    <a:srgbClr val="66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1" autoAdjust="0"/>
    <p:restoredTop sz="94304"/>
  </p:normalViewPr>
  <p:slideViewPr>
    <p:cSldViewPr snapToGrid="0" snapToObjects="1">
      <p:cViewPr varScale="1">
        <p:scale>
          <a:sx n="110" d="100"/>
          <a:sy n="110" d="100"/>
        </p:scale>
        <p:origin x="1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yeong Ko" userId="53047901f646b419" providerId="LiveId" clId="{81674890-57C7-48A3-AD9C-6BB6B954CEC2}"/>
    <pc:docChg chg="undo custSel addSld delSld modSld">
      <pc:chgData name="geonyeong Ko" userId="53047901f646b419" providerId="LiveId" clId="{81674890-57C7-48A3-AD9C-6BB6B954CEC2}" dt="2025-12-05T10:06:01.979" v="19083" actId="1076"/>
      <pc:docMkLst>
        <pc:docMk/>
      </pc:docMkLst>
      <pc:sldChg chg="addSp delSp modSp mod">
        <pc:chgData name="geonyeong Ko" userId="53047901f646b419" providerId="LiveId" clId="{81674890-57C7-48A3-AD9C-6BB6B954CEC2}" dt="2025-12-05T10:06:01.979" v="19083" actId="1076"/>
        <pc:sldMkLst>
          <pc:docMk/>
          <pc:sldMk cId="3109280581" sldId="256"/>
        </pc:sldMkLst>
        <pc:spChg chg="mod">
          <ac:chgData name="geonyeong Ko" userId="53047901f646b419" providerId="LiveId" clId="{81674890-57C7-48A3-AD9C-6BB6B954CEC2}" dt="2025-12-03T11:21:29.389" v="1832" actId="20577"/>
          <ac:spMkLst>
            <pc:docMk/>
            <pc:sldMk cId="3109280581" sldId="256"/>
            <ac:spMk id="2" creationId="{0CB1C3C4-E8EC-974F-8E0E-66491DD88854}"/>
          </ac:spMkLst>
        </pc:spChg>
        <pc:spChg chg="add mod">
          <ac:chgData name="geonyeong Ko" userId="53047901f646b419" providerId="LiveId" clId="{81674890-57C7-48A3-AD9C-6BB6B954CEC2}" dt="2025-12-05T10:06:01.979" v="19083" actId="1076"/>
          <ac:spMkLst>
            <pc:docMk/>
            <pc:sldMk cId="3109280581" sldId="256"/>
            <ac:spMk id="3" creationId="{6E7C76E8-5C5E-411A-49F9-EE253269254D}"/>
          </ac:spMkLst>
        </pc:spChg>
        <pc:spChg chg="mod">
          <ac:chgData name="geonyeong Ko" userId="53047901f646b419" providerId="LiveId" clId="{81674890-57C7-48A3-AD9C-6BB6B954CEC2}" dt="2025-12-03T10:32:15.851" v="400" actId="1076"/>
          <ac:spMkLst>
            <pc:docMk/>
            <pc:sldMk cId="3109280581" sldId="256"/>
            <ac:spMk id="7" creationId="{DC0BDA32-EE3C-4342-8372-0BDC6973B23E}"/>
          </ac:spMkLst>
        </pc:spChg>
      </pc:sldChg>
      <pc:sldChg chg="modSp mod">
        <pc:chgData name="geonyeong Ko" userId="53047901f646b419" providerId="LiveId" clId="{81674890-57C7-48A3-AD9C-6BB6B954CEC2}" dt="2025-12-05T05:30:39.763" v="18949" actId="20577"/>
        <pc:sldMkLst>
          <pc:docMk/>
          <pc:sldMk cId="393194534" sldId="294"/>
        </pc:sldMkLst>
        <pc:spChg chg="mod">
          <ac:chgData name="geonyeong Ko" userId="53047901f646b419" providerId="LiveId" clId="{81674890-57C7-48A3-AD9C-6BB6B954CEC2}" dt="2025-12-05T05:30:39.763" v="18949" actId="20577"/>
          <ac:spMkLst>
            <pc:docMk/>
            <pc:sldMk cId="393194534" sldId="294"/>
            <ac:spMk id="3" creationId="{DA7EB54C-5FE9-9E4F-AF2E-C920350AD11A}"/>
          </ac:spMkLst>
        </pc:spChg>
      </pc:sldChg>
      <pc:sldChg chg="addSp modSp add mod">
        <pc:chgData name="geonyeong Ko" userId="53047901f646b419" providerId="LiveId" clId="{81674890-57C7-48A3-AD9C-6BB6B954CEC2}" dt="2025-12-04T11:49:47.090" v="11879" actId="20577"/>
        <pc:sldMkLst>
          <pc:docMk/>
          <pc:sldMk cId="1297657371" sldId="318"/>
        </pc:sldMkLst>
        <pc:spChg chg="mod">
          <ac:chgData name="geonyeong Ko" userId="53047901f646b419" providerId="LiveId" clId="{81674890-57C7-48A3-AD9C-6BB6B954CEC2}" dt="2025-12-03T11:21:53.871" v="1844"/>
          <ac:spMkLst>
            <pc:docMk/>
            <pc:sldMk cId="1297657371" sldId="318"/>
            <ac:spMk id="2" creationId="{95FC1A22-25FB-C18A-E158-90511806A246}"/>
          </ac:spMkLst>
        </pc:spChg>
        <pc:spChg chg="mod">
          <ac:chgData name="geonyeong Ko" userId="53047901f646b419" providerId="LiveId" clId="{81674890-57C7-48A3-AD9C-6BB6B954CEC2}" dt="2025-12-04T11:49:47.090" v="11879" actId="20577"/>
          <ac:spMkLst>
            <pc:docMk/>
            <pc:sldMk cId="1297657371" sldId="318"/>
            <ac:spMk id="3" creationId="{C6C00374-CB3D-CC26-8A04-514DF487B57F}"/>
          </ac:spMkLst>
        </pc:spChg>
        <pc:spChg chg="add mod">
          <ac:chgData name="geonyeong Ko" userId="53047901f646b419" providerId="LiveId" clId="{81674890-57C7-48A3-AD9C-6BB6B954CEC2}" dt="2025-12-03T11:55:24.549" v="3925" actId="1076"/>
          <ac:spMkLst>
            <pc:docMk/>
            <pc:sldMk cId="1297657371" sldId="318"/>
            <ac:spMk id="7" creationId="{4CA31C30-5205-5836-E435-5CEA8A32680E}"/>
          </ac:spMkLst>
        </pc:spChg>
        <pc:spChg chg="add mod">
          <ac:chgData name="geonyeong Ko" userId="53047901f646b419" providerId="LiveId" clId="{81674890-57C7-48A3-AD9C-6BB6B954CEC2}" dt="2025-12-04T01:49:28.529" v="4161" actId="113"/>
          <ac:spMkLst>
            <pc:docMk/>
            <pc:sldMk cId="1297657371" sldId="318"/>
            <ac:spMk id="9" creationId="{4154995D-39BB-BFBE-2A0A-551F099CF723}"/>
          </ac:spMkLst>
        </pc:spChg>
        <pc:picChg chg="add mod">
          <ac:chgData name="geonyeong Ko" userId="53047901f646b419" providerId="LiveId" clId="{81674890-57C7-48A3-AD9C-6BB6B954CEC2}" dt="2025-12-03T11:46:03.323" v="3299" actId="1076"/>
          <ac:picMkLst>
            <pc:docMk/>
            <pc:sldMk cId="1297657371" sldId="318"/>
            <ac:picMk id="6" creationId="{B77CBA1D-C7FA-9C07-4388-08FFE08B8DBA}"/>
          </ac:picMkLst>
        </pc:picChg>
        <pc:picChg chg="add mod">
          <ac:chgData name="geonyeong Ko" userId="53047901f646b419" providerId="LiveId" clId="{81674890-57C7-48A3-AD9C-6BB6B954CEC2}" dt="2025-12-04T01:42:54.309" v="4154" actId="1076"/>
          <ac:picMkLst>
            <pc:docMk/>
            <pc:sldMk cId="1297657371" sldId="318"/>
            <ac:picMk id="8" creationId="{71F15DEF-7E19-AAA9-AFA4-E088186DC35F}"/>
          </ac:picMkLst>
        </pc:picChg>
      </pc:sldChg>
      <pc:sldChg chg="addSp modSp add mod">
        <pc:chgData name="geonyeong Ko" userId="53047901f646b419" providerId="LiveId" clId="{81674890-57C7-48A3-AD9C-6BB6B954CEC2}" dt="2025-12-05T05:24:09.150" v="18500" actId="13926"/>
        <pc:sldMkLst>
          <pc:docMk/>
          <pc:sldMk cId="3182861068" sldId="319"/>
        </pc:sldMkLst>
        <pc:spChg chg="mod">
          <ac:chgData name="geonyeong Ko" userId="53047901f646b419" providerId="LiveId" clId="{81674890-57C7-48A3-AD9C-6BB6B954CEC2}" dt="2025-12-05T05:24:09.150" v="18500" actId="13926"/>
          <ac:spMkLst>
            <pc:docMk/>
            <pc:sldMk cId="3182861068" sldId="319"/>
            <ac:spMk id="3" creationId="{B1AF0909-6C2F-B474-8ED8-C85134BC7376}"/>
          </ac:spMkLst>
        </pc:spChg>
        <pc:spChg chg="add mod">
          <ac:chgData name="geonyeong Ko" userId="53047901f646b419" providerId="LiveId" clId="{81674890-57C7-48A3-AD9C-6BB6B954CEC2}" dt="2025-12-03T11:56:16.990" v="3956" actId="1076"/>
          <ac:spMkLst>
            <pc:docMk/>
            <pc:sldMk cId="3182861068" sldId="319"/>
            <ac:spMk id="9" creationId="{EE83AB83-03B8-4486-EAF7-301462EB2095}"/>
          </ac:spMkLst>
        </pc:spChg>
        <pc:picChg chg="add mod">
          <ac:chgData name="geonyeong Ko" userId="53047901f646b419" providerId="LiveId" clId="{81674890-57C7-48A3-AD9C-6BB6B954CEC2}" dt="2025-12-03T11:55:55.734" v="3928" actId="1076"/>
          <ac:picMkLst>
            <pc:docMk/>
            <pc:sldMk cId="3182861068" sldId="319"/>
            <ac:picMk id="6" creationId="{B71B9433-67CE-F518-B4E9-59E620D2A840}"/>
          </ac:picMkLst>
        </pc:picChg>
        <pc:picChg chg="add mod">
          <ac:chgData name="geonyeong Ko" userId="53047901f646b419" providerId="LiveId" clId="{81674890-57C7-48A3-AD9C-6BB6B954CEC2}" dt="2025-12-03T11:53:48.166" v="3902" actId="1076"/>
          <ac:picMkLst>
            <pc:docMk/>
            <pc:sldMk cId="3182861068" sldId="319"/>
            <ac:picMk id="8" creationId="{59130BD8-9016-3125-DEB6-9220CD8F0C44}"/>
          </ac:picMkLst>
        </pc:picChg>
      </pc:sldChg>
      <pc:sldChg chg="delSp modSp add mod">
        <pc:chgData name="geonyeong Ko" userId="53047901f646b419" providerId="LiveId" clId="{81674890-57C7-48A3-AD9C-6BB6B954CEC2}" dt="2025-12-04T11:49:39.186" v="11875" actId="20577"/>
        <pc:sldMkLst>
          <pc:docMk/>
          <pc:sldMk cId="3014499166" sldId="320"/>
        </pc:sldMkLst>
        <pc:spChg chg="mod">
          <ac:chgData name="geonyeong Ko" userId="53047901f646b419" providerId="LiveId" clId="{81674890-57C7-48A3-AD9C-6BB6B954CEC2}" dt="2025-12-04T11:49:39.186" v="11875" actId="20577"/>
          <ac:spMkLst>
            <pc:docMk/>
            <pc:sldMk cId="3014499166" sldId="320"/>
            <ac:spMk id="3" creationId="{B741AD91-06FB-7294-1ACD-B9C7D9195E2F}"/>
          </ac:spMkLst>
        </pc:spChg>
        <pc:spChg chg="del">
          <ac:chgData name="geonyeong Ko" userId="53047901f646b419" providerId="LiveId" clId="{81674890-57C7-48A3-AD9C-6BB6B954CEC2}" dt="2025-12-04T01:53:19.466" v="4189" actId="478"/>
          <ac:spMkLst>
            <pc:docMk/>
            <pc:sldMk cId="3014499166" sldId="320"/>
            <ac:spMk id="7" creationId="{FFFB279C-7610-BE6D-F5CC-1F4AFC50B60D}"/>
          </ac:spMkLst>
        </pc:spChg>
        <pc:picChg chg="del">
          <ac:chgData name="geonyeong Ko" userId="53047901f646b419" providerId="LiveId" clId="{81674890-57C7-48A3-AD9C-6BB6B954CEC2}" dt="2025-12-04T01:53:18.247" v="4188" actId="478"/>
          <ac:picMkLst>
            <pc:docMk/>
            <pc:sldMk cId="3014499166" sldId="320"/>
            <ac:picMk id="6" creationId="{6AADAA37-3E0E-E36A-7A8C-F13FB2B72083}"/>
          </ac:picMkLst>
        </pc:picChg>
      </pc:sldChg>
      <pc:sldChg chg="addSp delSp modSp add mod">
        <pc:chgData name="geonyeong Ko" userId="53047901f646b419" providerId="LiveId" clId="{81674890-57C7-48A3-AD9C-6BB6B954CEC2}" dt="2025-12-04T13:29:25.885" v="14770" actId="20577"/>
        <pc:sldMkLst>
          <pc:docMk/>
          <pc:sldMk cId="2493517179" sldId="321"/>
        </pc:sldMkLst>
        <pc:spChg chg="mod">
          <ac:chgData name="geonyeong Ko" userId="53047901f646b419" providerId="LiveId" clId="{81674890-57C7-48A3-AD9C-6BB6B954CEC2}" dt="2025-12-04T13:29:25.885" v="14770" actId="20577"/>
          <ac:spMkLst>
            <pc:docMk/>
            <pc:sldMk cId="2493517179" sldId="321"/>
            <ac:spMk id="2" creationId="{4E4B7654-C99C-AFC1-3EAC-36C88F078E13}"/>
          </ac:spMkLst>
        </pc:spChg>
        <pc:spChg chg="mod">
          <ac:chgData name="geonyeong Ko" userId="53047901f646b419" providerId="LiveId" clId="{81674890-57C7-48A3-AD9C-6BB6B954CEC2}" dt="2025-12-04T07:23:26.147" v="5894" actId="2711"/>
          <ac:spMkLst>
            <pc:docMk/>
            <pc:sldMk cId="2493517179" sldId="321"/>
            <ac:spMk id="3" creationId="{4E310AC4-20C6-0269-3F5C-9B2F0C6A077F}"/>
          </ac:spMkLst>
        </pc:spChg>
        <pc:spChg chg="add mod">
          <ac:chgData name="geonyeong Ko" userId="53047901f646b419" providerId="LiveId" clId="{81674890-57C7-48A3-AD9C-6BB6B954CEC2}" dt="2025-12-04T07:23:06.481" v="5893" actId="113"/>
          <ac:spMkLst>
            <pc:docMk/>
            <pc:sldMk cId="2493517179" sldId="321"/>
            <ac:spMk id="5" creationId="{DE3BDD94-53D9-69A0-28C4-B136CDE156B1}"/>
          </ac:spMkLst>
        </pc:spChg>
        <pc:spChg chg="del">
          <ac:chgData name="geonyeong Ko" userId="53047901f646b419" providerId="LiveId" clId="{81674890-57C7-48A3-AD9C-6BB6B954CEC2}" dt="2025-12-04T07:03:43.127" v="4508" actId="478"/>
          <ac:spMkLst>
            <pc:docMk/>
            <pc:sldMk cId="2493517179" sldId="321"/>
            <ac:spMk id="9" creationId="{0D049A0B-5DB1-9CC0-24B1-F348F60AAFE5}"/>
          </ac:spMkLst>
        </pc:spChg>
        <pc:picChg chg="del">
          <ac:chgData name="geonyeong Ko" userId="53047901f646b419" providerId="LiveId" clId="{81674890-57C7-48A3-AD9C-6BB6B954CEC2}" dt="2025-12-04T07:03:41.470" v="4506" actId="478"/>
          <ac:picMkLst>
            <pc:docMk/>
            <pc:sldMk cId="2493517179" sldId="321"/>
            <ac:picMk id="6" creationId="{966E7458-94D5-57A4-98C6-FBB10497ADFE}"/>
          </ac:picMkLst>
        </pc:picChg>
        <pc:picChg chg="del">
          <ac:chgData name="geonyeong Ko" userId="53047901f646b419" providerId="LiveId" clId="{81674890-57C7-48A3-AD9C-6BB6B954CEC2}" dt="2025-12-04T07:03:41.947" v="4507" actId="478"/>
          <ac:picMkLst>
            <pc:docMk/>
            <pc:sldMk cId="2493517179" sldId="321"/>
            <ac:picMk id="8" creationId="{08463E65-CD08-9B29-5E89-481D82C3C90A}"/>
          </ac:picMkLst>
        </pc:picChg>
      </pc:sldChg>
      <pc:sldChg chg="delSp modSp add mod">
        <pc:chgData name="geonyeong Ko" userId="53047901f646b419" providerId="LiveId" clId="{81674890-57C7-48A3-AD9C-6BB6B954CEC2}" dt="2025-12-04T13:29:28.162" v="14773" actId="20577"/>
        <pc:sldMkLst>
          <pc:docMk/>
          <pc:sldMk cId="9206605" sldId="322"/>
        </pc:sldMkLst>
        <pc:spChg chg="mod">
          <ac:chgData name="geonyeong Ko" userId="53047901f646b419" providerId="LiveId" clId="{81674890-57C7-48A3-AD9C-6BB6B954CEC2}" dt="2025-12-04T13:29:28.162" v="14773" actId="20577"/>
          <ac:spMkLst>
            <pc:docMk/>
            <pc:sldMk cId="9206605" sldId="322"/>
            <ac:spMk id="2" creationId="{50FECE15-4B83-C391-05C1-587366BDE6F2}"/>
          </ac:spMkLst>
        </pc:spChg>
        <pc:spChg chg="mod">
          <ac:chgData name="geonyeong Ko" userId="53047901f646b419" providerId="LiveId" clId="{81674890-57C7-48A3-AD9C-6BB6B954CEC2}" dt="2025-12-04T10:14:24.928" v="8435" actId="20577"/>
          <ac:spMkLst>
            <pc:docMk/>
            <pc:sldMk cId="9206605" sldId="322"/>
            <ac:spMk id="3" creationId="{CEC6CC39-548C-1E12-FD21-F43CB21D935F}"/>
          </ac:spMkLst>
        </pc:spChg>
        <pc:spChg chg="del">
          <ac:chgData name="geonyeong Ko" userId="53047901f646b419" providerId="LiveId" clId="{81674890-57C7-48A3-AD9C-6BB6B954CEC2}" dt="2025-12-04T07:31:14.094" v="5899" actId="478"/>
          <ac:spMkLst>
            <pc:docMk/>
            <pc:sldMk cId="9206605" sldId="322"/>
            <ac:spMk id="5" creationId="{66AE983E-BC15-D995-508C-E84247F1CF1F}"/>
          </ac:spMkLst>
        </pc:spChg>
      </pc:sldChg>
      <pc:sldChg chg="addSp delSp modSp add mod">
        <pc:chgData name="geonyeong Ko" userId="53047901f646b419" providerId="LiveId" clId="{81674890-57C7-48A3-AD9C-6BB6B954CEC2}" dt="2025-12-05T05:32:59.989" v="18968" actId="1076"/>
        <pc:sldMkLst>
          <pc:docMk/>
          <pc:sldMk cId="2250972039" sldId="323"/>
        </pc:sldMkLst>
        <pc:spChg chg="mod">
          <ac:chgData name="geonyeong Ko" userId="53047901f646b419" providerId="LiveId" clId="{81674890-57C7-48A3-AD9C-6BB6B954CEC2}" dt="2025-12-04T13:29:30.352" v="14776" actId="20577"/>
          <ac:spMkLst>
            <pc:docMk/>
            <pc:sldMk cId="2250972039" sldId="323"/>
            <ac:spMk id="2" creationId="{11522B1C-B8EC-EE55-5FB1-2D93DC3F3696}"/>
          </ac:spMkLst>
        </pc:spChg>
        <pc:spChg chg="mod">
          <ac:chgData name="geonyeong Ko" userId="53047901f646b419" providerId="LiveId" clId="{81674890-57C7-48A3-AD9C-6BB6B954CEC2}" dt="2025-12-05T05:32:14.517" v="18964" actId="27636"/>
          <ac:spMkLst>
            <pc:docMk/>
            <pc:sldMk cId="2250972039" sldId="323"/>
            <ac:spMk id="3" creationId="{B7E5A993-12D0-9030-0066-757CB8087394}"/>
          </ac:spMkLst>
        </pc:spChg>
        <pc:spChg chg="add">
          <ac:chgData name="geonyeong Ko" userId="53047901f646b419" providerId="LiveId" clId="{81674890-57C7-48A3-AD9C-6BB6B954CEC2}" dt="2025-12-04T07:53:00.516" v="6593"/>
          <ac:spMkLst>
            <pc:docMk/>
            <pc:sldMk cId="2250972039" sldId="323"/>
            <ac:spMk id="5" creationId="{711E5EF0-35D9-42B5-62E5-DDE94F11730C}"/>
          </ac:spMkLst>
        </pc:spChg>
        <pc:spChg chg="add">
          <ac:chgData name="geonyeong Ko" userId="53047901f646b419" providerId="LiveId" clId="{81674890-57C7-48A3-AD9C-6BB6B954CEC2}" dt="2025-12-04T07:53:02.205" v="6594"/>
          <ac:spMkLst>
            <pc:docMk/>
            <pc:sldMk cId="2250972039" sldId="323"/>
            <ac:spMk id="6" creationId="{450B7193-399B-3A10-CDA0-B065FE8D5411}"/>
          </ac:spMkLst>
        </pc:spChg>
        <pc:spChg chg="add mod">
          <ac:chgData name="geonyeong Ko" userId="53047901f646b419" providerId="LiveId" clId="{81674890-57C7-48A3-AD9C-6BB6B954CEC2}" dt="2025-12-04T07:54:28.624" v="6630" actId="20577"/>
          <ac:spMkLst>
            <pc:docMk/>
            <pc:sldMk cId="2250972039" sldId="323"/>
            <ac:spMk id="8" creationId="{DEEBFB99-176F-5B39-235D-00BE23C0FFD5}"/>
          </ac:spMkLst>
        </pc:spChg>
        <pc:spChg chg="add mod">
          <ac:chgData name="geonyeong Ko" userId="53047901f646b419" providerId="LiveId" clId="{81674890-57C7-48A3-AD9C-6BB6B954CEC2}" dt="2025-12-04T07:59:07.630" v="6837" actId="2711"/>
          <ac:spMkLst>
            <pc:docMk/>
            <pc:sldMk cId="2250972039" sldId="323"/>
            <ac:spMk id="10" creationId="{F5A7118A-1100-8976-66BC-EE34699ACC88}"/>
          </ac:spMkLst>
        </pc:spChg>
        <pc:spChg chg="add">
          <ac:chgData name="geonyeong Ko" userId="53047901f646b419" providerId="LiveId" clId="{81674890-57C7-48A3-AD9C-6BB6B954CEC2}" dt="2025-12-04T07:55:49.191" v="6637"/>
          <ac:spMkLst>
            <pc:docMk/>
            <pc:sldMk cId="2250972039" sldId="323"/>
            <ac:spMk id="11" creationId="{3FA611D6-8637-ECF9-6E1D-CF31AD1FDD24}"/>
          </ac:spMkLst>
        </pc:spChg>
        <pc:spChg chg="add mod">
          <ac:chgData name="geonyeong Ko" userId="53047901f646b419" providerId="LiveId" clId="{81674890-57C7-48A3-AD9C-6BB6B954CEC2}" dt="2025-12-05T05:32:59.989" v="18968" actId="1076"/>
          <ac:spMkLst>
            <pc:docMk/>
            <pc:sldMk cId="2250972039" sldId="323"/>
            <ac:spMk id="12" creationId="{E6F43A50-7F8D-413E-697C-3367F5E2C1DD}"/>
          </ac:spMkLst>
        </pc:spChg>
        <pc:spChg chg="add del mod">
          <ac:chgData name="geonyeong Ko" userId="53047901f646b419" providerId="LiveId" clId="{81674890-57C7-48A3-AD9C-6BB6B954CEC2}" dt="2025-12-04T08:04:16.294" v="6939"/>
          <ac:spMkLst>
            <pc:docMk/>
            <pc:sldMk cId="2250972039" sldId="323"/>
            <ac:spMk id="13" creationId="{25E4C634-2BE3-BCFF-971C-AA1D996E2E97}"/>
          </ac:spMkLst>
        </pc:spChg>
        <pc:spChg chg="add mod">
          <ac:chgData name="geonyeong Ko" userId="53047901f646b419" providerId="LiveId" clId="{81674890-57C7-48A3-AD9C-6BB6B954CEC2}" dt="2025-12-05T05:32:44.687" v="18965" actId="1076"/>
          <ac:spMkLst>
            <pc:docMk/>
            <pc:sldMk cId="2250972039" sldId="323"/>
            <ac:spMk id="14" creationId="{56F078F0-4AE3-17BC-AF8F-0B138A59FBC1}"/>
          </ac:spMkLst>
        </pc:spChg>
        <pc:spChg chg="add mod">
          <ac:chgData name="geonyeong Ko" userId="53047901f646b419" providerId="LiveId" clId="{81674890-57C7-48A3-AD9C-6BB6B954CEC2}" dt="2025-12-05T05:32:44.687" v="18965" actId="1076"/>
          <ac:spMkLst>
            <pc:docMk/>
            <pc:sldMk cId="2250972039" sldId="323"/>
            <ac:spMk id="18" creationId="{02E09497-C324-E206-75E3-851D5CFEE2EB}"/>
          </ac:spMkLst>
        </pc:spChg>
        <pc:spChg chg="add mod">
          <ac:chgData name="geonyeong Ko" userId="53047901f646b419" providerId="LiveId" clId="{81674890-57C7-48A3-AD9C-6BB6B954CEC2}" dt="2025-12-05T05:32:44.687" v="18965" actId="1076"/>
          <ac:spMkLst>
            <pc:docMk/>
            <pc:sldMk cId="2250972039" sldId="323"/>
            <ac:spMk id="23" creationId="{CA9BB70B-D140-00C6-9885-8147170BCD79}"/>
          </ac:spMkLst>
        </pc:spChg>
        <pc:spChg chg="add mod">
          <ac:chgData name="geonyeong Ko" userId="53047901f646b419" providerId="LiveId" clId="{81674890-57C7-48A3-AD9C-6BB6B954CEC2}" dt="2025-12-04T09:44:38.817" v="7521"/>
          <ac:spMkLst>
            <pc:docMk/>
            <pc:sldMk cId="2250972039" sldId="323"/>
            <ac:spMk id="24" creationId="{D078B41F-89F2-D588-7C4B-30DB94A57063}"/>
          </ac:spMkLst>
        </pc:spChg>
        <pc:picChg chg="add mod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16" creationId="{EACFABBB-1969-FB0D-EEB8-5C08C32B69F6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17" creationId="{981DEB9F-ECCE-F5D2-D631-F6CA12D4A271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19" creationId="{082A6761-138E-0AAE-5257-DAFBA97EA34F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20" creationId="{D45A7779-4B9B-52DC-826F-16F3144D07AF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21" creationId="{6D13D3D4-784B-A341-5203-C8C756D95C13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22" creationId="{9E271E5A-FD73-E626-AAD9-8304EA378497}"/>
          </ac:picMkLst>
        </pc:picChg>
        <pc:picChg chg="add mod">
          <ac:chgData name="geonyeong Ko" userId="53047901f646b419" providerId="LiveId" clId="{81674890-57C7-48A3-AD9C-6BB6B954CEC2}" dt="2025-12-05T05:32:49.912" v="18966" actId="1076"/>
          <ac:picMkLst>
            <pc:docMk/>
            <pc:sldMk cId="2250972039" sldId="323"/>
            <ac:picMk id="26" creationId="{015BC9E1-147D-4970-96E1-C9A64F7F0086}"/>
          </ac:picMkLst>
        </pc:picChg>
      </pc:sldChg>
      <pc:sldChg chg="addSp delSp modSp add mod">
        <pc:chgData name="geonyeong Ko" userId="53047901f646b419" providerId="LiveId" clId="{81674890-57C7-48A3-AD9C-6BB6B954CEC2}" dt="2025-12-04T11:20:22.617" v="10154" actId="1076"/>
        <pc:sldMkLst>
          <pc:docMk/>
          <pc:sldMk cId="1343008549" sldId="324"/>
        </pc:sldMkLst>
        <pc:spChg chg="mod">
          <ac:chgData name="geonyeong Ko" userId="53047901f646b419" providerId="LiveId" clId="{81674890-57C7-48A3-AD9C-6BB6B954CEC2}" dt="2025-12-04T10:16:16.793" v="8491"/>
          <ac:spMkLst>
            <pc:docMk/>
            <pc:sldMk cId="1343008549" sldId="324"/>
            <ac:spMk id="2" creationId="{7A74D725-E507-4F6D-5DA3-DE65A01E035E}"/>
          </ac:spMkLst>
        </pc:spChg>
        <pc:spChg chg="mod">
          <ac:chgData name="geonyeong Ko" userId="53047901f646b419" providerId="LiveId" clId="{81674890-57C7-48A3-AD9C-6BB6B954CEC2}" dt="2025-12-04T10:33:58.682" v="9152"/>
          <ac:spMkLst>
            <pc:docMk/>
            <pc:sldMk cId="1343008549" sldId="324"/>
            <ac:spMk id="3" creationId="{ECCA3C28-22E6-0D41-77C7-921B19946147}"/>
          </ac:spMkLst>
        </pc:spChg>
        <pc:spChg chg="add mod">
          <ac:chgData name="geonyeong Ko" userId="53047901f646b419" providerId="LiveId" clId="{81674890-57C7-48A3-AD9C-6BB6B954CEC2}" dt="2025-12-04T11:10:55.746" v="10151" actId="13926"/>
          <ac:spMkLst>
            <pc:docMk/>
            <pc:sldMk cId="1343008549" sldId="324"/>
            <ac:spMk id="5" creationId="{B9636D75-92E6-6E52-E543-B2BF6E004CA7}"/>
          </ac:spMkLst>
        </pc:spChg>
        <pc:picChg chg="add mod">
          <ac:chgData name="geonyeong Ko" userId="53047901f646b419" providerId="LiveId" clId="{81674890-57C7-48A3-AD9C-6BB6B954CEC2}" dt="2025-12-04T10:37:12.997" v="9161" actId="1076"/>
          <ac:picMkLst>
            <pc:docMk/>
            <pc:sldMk cId="1343008549" sldId="324"/>
            <ac:picMk id="7" creationId="{13A79ECC-0D06-4432-F3C9-8C3AE9203094}"/>
          </ac:picMkLst>
        </pc:picChg>
        <pc:picChg chg="add del mod">
          <ac:chgData name="geonyeong Ko" userId="53047901f646b419" providerId="LiveId" clId="{81674890-57C7-48A3-AD9C-6BB6B954CEC2}" dt="2025-12-04T10:21:40.508" v="8569" actId="478"/>
          <ac:picMkLst>
            <pc:docMk/>
            <pc:sldMk cId="1343008549" sldId="324"/>
            <ac:picMk id="8" creationId="{3633CD84-6D72-6547-3B13-753AB46F9289}"/>
          </ac:picMkLst>
        </pc:picChg>
        <pc:picChg chg="add del mod">
          <ac:chgData name="geonyeong Ko" userId="53047901f646b419" providerId="LiveId" clId="{81674890-57C7-48A3-AD9C-6BB6B954CEC2}" dt="2025-12-04T10:21:40.890" v="8570" actId="478"/>
          <ac:picMkLst>
            <pc:docMk/>
            <pc:sldMk cId="1343008549" sldId="324"/>
            <ac:picMk id="9" creationId="{867B8F4B-C1C5-29C5-5377-1C8E638B3B7E}"/>
          </ac:picMkLst>
        </pc:picChg>
        <pc:picChg chg="add del mod">
          <ac:chgData name="geonyeong Ko" userId="53047901f646b419" providerId="LiveId" clId="{81674890-57C7-48A3-AD9C-6BB6B954CEC2}" dt="2025-12-04T10:21:41.431" v="8571" actId="478"/>
          <ac:picMkLst>
            <pc:docMk/>
            <pc:sldMk cId="1343008549" sldId="324"/>
            <ac:picMk id="10" creationId="{F453696E-5366-7A82-B0D7-DDE3C88E05B4}"/>
          </ac:picMkLst>
        </pc:picChg>
        <pc:picChg chg="add mod">
          <ac:chgData name="geonyeong Ko" userId="53047901f646b419" providerId="LiveId" clId="{81674890-57C7-48A3-AD9C-6BB6B954CEC2}" dt="2025-12-04T11:20:18.963" v="10153" actId="14100"/>
          <ac:picMkLst>
            <pc:docMk/>
            <pc:sldMk cId="1343008549" sldId="324"/>
            <ac:picMk id="12" creationId="{94D9D596-6175-3446-E3E1-DC9931732C1E}"/>
          </ac:picMkLst>
        </pc:picChg>
        <pc:picChg chg="add mod">
          <ac:chgData name="geonyeong Ko" userId="53047901f646b419" providerId="LiveId" clId="{81674890-57C7-48A3-AD9C-6BB6B954CEC2}" dt="2025-12-04T11:20:16.379" v="10152" actId="14100"/>
          <ac:picMkLst>
            <pc:docMk/>
            <pc:sldMk cId="1343008549" sldId="324"/>
            <ac:picMk id="14" creationId="{4BA65253-6D97-8E0F-4225-7BE03E738D19}"/>
          </ac:picMkLst>
        </pc:picChg>
        <pc:picChg chg="add mod">
          <ac:chgData name="geonyeong Ko" userId="53047901f646b419" providerId="LiveId" clId="{81674890-57C7-48A3-AD9C-6BB6B954CEC2}" dt="2025-12-04T11:20:22.617" v="10154" actId="1076"/>
          <ac:picMkLst>
            <pc:docMk/>
            <pc:sldMk cId="1343008549" sldId="324"/>
            <ac:picMk id="16" creationId="{15C87F5B-9162-AED7-13E4-A0FF0398D0DC}"/>
          </ac:picMkLst>
        </pc:picChg>
        <pc:picChg chg="add mod">
          <ac:chgData name="geonyeong Ko" userId="53047901f646b419" providerId="LiveId" clId="{81674890-57C7-48A3-AD9C-6BB6B954CEC2}" dt="2025-12-04T10:37:12.997" v="9161" actId="1076"/>
          <ac:picMkLst>
            <pc:docMk/>
            <pc:sldMk cId="1343008549" sldId="324"/>
            <ac:picMk id="18" creationId="{D69C7FEF-B6FB-9CC4-55C0-AA2333D2AE38}"/>
          </ac:picMkLst>
        </pc:picChg>
        <pc:picChg chg="add del mod">
          <ac:chgData name="geonyeong Ko" userId="53047901f646b419" providerId="LiveId" clId="{81674890-57C7-48A3-AD9C-6BB6B954CEC2}" dt="2025-12-04T10:24:35.848" v="8670" actId="478"/>
          <ac:picMkLst>
            <pc:docMk/>
            <pc:sldMk cId="1343008549" sldId="324"/>
            <ac:picMk id="20" creationId="{B882E2F4-A3EE-52E6-8F39-75FC9F4B3F04}"/>
          </ac:picMkLst>
        </pc:picChg>
      </pc:sldChg>
      <pc:sldChg chg="addSp delSp modSp add mod">
        <pc:chgData name="geonyeong Ko" userId="53047901f646b419" providerId="LiveId" clId="{81674890-57C7-48A3-AD9C-6BB6B954CEC2}" dt="2025-12-04T11:20:38.393" v="10155" actId="1076"/>
        <pc:sldMkLst>
          <pc:docMk/>
          <pc:sldMk cId="1320559466" sldId="325"/>
        </pc:sldMkLst>
        <pc:spChg chg="mod">
          <ac:chgData name="geonyeong Ko" userId="53047901f646b419" providerId="LiveId" clId="{81674890-57C7-48A3-AD9C-6BB6B954CEC2}" dt="2025-12-04T10:57:25.505" v="10135" actId="14100"/>
          <ac:spMkLst>
            <pc:docMk/>
            <pc:sldMk cId="1320559466" sldId="325"/>
            <ac:spMk id="3" creationId="{39E14AEC-C2E5-ACF8-99A7-D9C26E23022E}"/>
          </ac:spMkLst>
        </pc:spChg>
        <pc:spChg chg="del mod">
          <ac:chgData name="geonyeong Ko" userId="53047901f646b419" providerId="LiveId" clId="{81674890-57C7-48A3-AD9C-6BB6B954CEC2}" dt="2025-12-04T10:33:34.034" v="9131" actId="478"/>
          <ac:spMkLst>
            <pc:docMk/>
            <pc:sldMk cId="1320559466" sldId="325"/>
            <ac:spMk id="5" creationId="{2E6E02DA-E6C1-8BAA-42A4-522DFEEB0DE5}"/>
          </ac:spMkLst>
        </pc:spChg>
        <pc:spChg chg="add mod">
          <ac:chgData name="geonyeong Ko" userId="53047901f646b419" providerId="LiveId" clId="{81674890-57C7-48A3-AD9C-6BB6B954CEC2}" dt="2025-12-04T10:58:21.574" v="10150"/>
          <ac:spMkLst>
            <pc:docMk/>
            <pc:sldMk cId="1320559466" sldId="325"/>
            <ac:spMk id="6" creationId="{21C5665B-72EF-B50B-8CA7-326250813293}"/>
          </ac:spMkLst>
        </pc:sp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7" creationId="{1AFD80EC-0C76-8B80-90E7-1E2DDEA2F764}"/>
          </ac:picMkLst>
        </pc:picChg>
        <pc:picChg chg="add mod">
          <ac:chgData name="geonyeong Ko" userId="53047901f646b419" providerId="LiveId" clId="{81674890-57C7-48A3-AD9C-6BB6B954CEC2}" dt="2025-12-04T11:20:38.393" v="10155" actId="1076"/>
          <ac:picMkLst>
            <pc:docMk/>
            <pc:sldMk cId="1320559466" sldId="325"/>
            <ac:picMk id="9" creationId="{B6EDACDE-BE70-80B9-4715-F828D2159380}"/>
          </ac:picMkLst>
        </pc:pic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12" creationId="{78EA6BC5-F7C4-C898-0A5C-BDEFF1148A9E}"/>
          </ac:picMkLst>
        </pc:pic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14" creationId="{75290E8B-1F88-BED3-D8F9-C93A3C72E925}"/>
          </ac:picMkLst>
        </pc:pic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16" creationId="{7E3779C6-9A14-A567-738C-792F0F34496E}"/>
          </ac:picMkLst>
        </pc:pic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18" creationId="{AA8AA385-BC69-AE39-E678-BE67023C6DAF}"/>
          </ac:picMkLst>
        </pc:picChg>
      </pc:sldChg>
      <pc:sldChg chg="delSp modSp add mod">
        <pc:chgData name="geonyeong Ko" userId="53047901f646b419" providerId="LiveId" clId="{81674890-57C7-48A3-AD9C-6BB6B954CEC2}" dt="2025-12-04T11:46:23.031" v="11730" actId="20577"/>
        <pc:sldMkLst>
          <pc:docMk/>
          <pc:sldMk cId="665369929" sldId="326"/>
        </pc:sldMkLst>
        <pc:spChg chg="mod">
          <ac:chgData name="geonyeong Ko" userId="53047901f646b419" providerId="LiveId" clId="{81674890-57C7-48A3-AD9C-6BB6B954CEC2}" dt="2025-12-04T11:46:23.031" v="11730" actId="20577"/>
          <ac:spMkLst>
            <pc:docMk/>
            <pc:sldMk cId="665369929" sldId="326"/>
            <ac:spMk id="3" creationId="{DEDFAA3D-2CB3-A0AB-1994-1D5D4B043904}"/>
          </ac:spMkLst>
        </pc:spChg>
        <pc:spChg chg="del mod">
          <ac:chgData name="geonyeong Ko" userId="53047901f646b419" providerId="LiveId" clId="{81674890-57C7-48A3-AD9C-6BB6B954CEC2}" dt="2025-12-04T11:22:37.599" v="10170" actId="478"/>
          <ac:spMkLst>
            <pc:docMk/>
            <pc:sldMk cId="665369929" sldId="326"/>
            <ac:spMk id="6" creationId="{F26E2AD7-03C6-0ECE-82F7-0C7C81B85ABA}"/>
          </ac:spMkLst>
        </pc:spChg>
        <pc:picChg chg="del">
          <ac:chgData name="geonyeong Ko" userId="53047901f646b419" providerId="LiveId" clId="{81674890-57C7-48A3-AD9C-6BB6B954CEC2}" dt="2025-12-04T11:22:15.623" v="10167" actId="478"/>
          <ac:picMkLst>
            <pc:docMk/>
            <pc:sldMk cId="665369929" sldId="326"/>
            <ac:picMk id="9" creationId="{9AEB2E0D-E0B3-9D0A-D155-61458A549BE2}"/>
          </ac:picMkLst>
        </pc:picChg>
      </pc:sldChg>
      <pc:sldChg chg="modSp add mod">
        <pc:chgData name="geonyeong Ko" userId="53047901f646b419" providerId="LiveId" clId="{81674890-57C7-48A3-AD9C-6BB6B954CEC2}" dt="2025-12-04T12:58:51.560" v="13760" actId="20577"/>
        <pc:sldMkLst>
          <pc:docMk/>
          <pc:sldMk cId="1192863172" sldId="327"/>
        </pc:sldMkLst>
        <pc:spChg chg="mod">
          <ac:chgData name="geonyeong Ko" userId="53047901f646b419" providerId="LiveId" clId="{81674890-57C7-48A3-AD9C-6BB6B954CEC2}" dt="2025-12-04T12:58:51.560" v="13760" actId="20577"/>
          <ac:spMkLst>
            <pc:docMk/>
            <pc:sldMk cId="1192863172" sldId="327"/>
            <ac:spMk id="2" creationId="{A4DC315C-AAAA-DE28-4D70-E46D459DCED2}"/>
          </ac:spMkLst>
        </pc:spChg>
        <pc:spChg chg="mod">
          <ac:chgData name="geonyeong Ko" userId="53047901f646b419" providerId="LiveId" clId="{81674890-57C7-48A3-AD9C-6BB6B954CEC2}" dt="2025-12-04T12:44:27.056" v="13208" actId="20577"/>
          <ac:spMkLst>
            <pc:docMk/>
            <pc:sldMk cId="1192863172" sldId="327"/>
            <ac:spMk id="3" creationId="{638FA678-7D6E-F3AC-C814-2EED479EED6E}"/>
          </ac:spMkLst>
        </pc:spChg>
      </pc:sldChg>
      <pc:sldChg chg="modSp add mod">
        <pc:chgData name="geonyeong Ko" userId="53047901f646b419" providerId="LiveId" clId="{81674890-57C7-48A3-AD9C-6BB6B954CEC2}" dt="2025-12-05T01:15:33.159" v="15093" actId="20577"/>
        <pc:sldMkLst>
          <pc:docMk/>
          <pc:sldMk cId="2047809682" sldId="328"/>
        </pc:sldMkLst>
        <pc:spChg chg="mod">
          <ac:chgData name="geonyeong Ko" userId="53047901f646b419" providerId="LiveId" clId="{81674890-57C7-48A3-AD9C-6BB6B954CEC2}" dt="2025-12-04T12:58:48.474" v="13758" actId="20577"/>
          <ac:spMkLst>
            <pc:docMk/>
            <pc:sldMk cId="2047809682" sldId="328"/>
            <ac:spMk id="2" creationId="{3A32776D-5EED-8720-DD2C-A6AE96273F30}"/>
          </ac:spMkLst>
        </pc:spChg>
        <pc:spChg chg="mod">
          <ac:chgData name="geonyeong Ko" userId="53047901f646b419" providerId="LiveId" clId="{81674890-57C7-48A3-AD9C-6BB6B954CEC2}" dt="2025-12-05T01:15:33.159" v="15093" actId="20577"/>
          <ac:spMkLst>
            <pc:docMk/>
            <pc:sldMk cId="2047809682" sldId="328"/>
            <ac:spMk id="3" creationId="{D3458082-FF7B-3D9F-4AFD-6039F260EC13}"/>
          </ac:spMkLst>
        </pc:spChg>
      </pc:sldChg>
      <pc:sldChg chg="modSp add mod">
        <pc:chgData name="geonyeong Ko" userId="53047901f646b419" providerId="LiveId" clId="{81674890-57C7-48A3-AD9C-6BB6B954CEC2}" dt="2025-12-05T05:26:38.292" v="18531" actId="207"/>
        <pc:sldMkLst>
          <pc:docMk/>
          <pc:sldMk cId="3481942174" sldId="329"/>
        </pc:sldMkLst>
        <pc:spChg chg="mod">
          <ac:chgData name="geonyeong Ko" userId="53047901f646b419" providerId="LiveId" clId="{81674890-57C7-48A3-AD9C-6BB6B954CEC2}" dt="2025-12-05T04:09:30.575" v="15411" actId="20577"/>
          <ac:spMkLst>
            <pc:docMk/>
            <pc:sldMk cId="3481942174" sldId="329"/>
            <ac:spMk id="2" creationId="{EE23E746-4523-B21E-2AF2-90C57F91758C}"/>
          </ac:spMkLst>
        </pc:spChg>
        <pc:spChg chg="mod">
          <ac:chgData name="geonyeong Ko" userId="53047901f646b419" providerId="LiveId" clId="{81674890-57C7-48A3-AD9C-6BB6B954CEC2}" dt="2025-12-05T05:26:38.292" v="18531" actId="207"/>
          <ac:spMkLst>
            <pc:docMk/>
            <pc:sldMk cId="3481942174" sldId="329"/>
            <ac:spMk id="3" creationId="{70F650CC-FBBE-2C71-23AE-4239B7BD17CD}"/>
          </ac:spMkLst>
        </pc:spChg>
      </pc:sldChg>
      <pc:sldChg chg="addSp delSp modSp add mod">
        <pc:chgData name="geonyeong Ko" userId="53047901f646b419" providerId="LiveId" clId="{81674890-57C7-48A3-AD9C-6BB6B954CEC2}" dt="2025-12-05T05:26:46.201" v="18532" actId="13926"/>
        <pc:sldMkLst>
          <pc:docMk/>
          <pc:sldMk cId="2782543508" sldId="330"/>
        </pc:sldMkLst>
        <pc:spChg chg="mod">
          <ac:chgData name="geonyeong Ko" userId="53047901f646b419" providerId="LiveId" clId="{81674890-57C7-48A3-AD9C-6BB6B954CEC2}" dt="2025-12-05T02:55:00.184" v="15205"/>
          <ac:spMkLst>
            <pc:docMk/>
            <pc:sldMk cId="2782543508" sldId="330"/>
            <ac:spMk id="2" creationId="{5938F773-E69F-0B32-D7F8-0163874DDC72}"/>
          </ac:spMkLst>
        </pc:spChg>
        <pc:spChg chg="mod">
          <ac:chgData name="geonyeong Ko" userId="53047901f646b419" providerId="LiveId" clId="{81674890-57C7-48A3-AD9C-6BB6B954CEC2}" dt="2025-12-05T05:26:46.201" v="18532" actId="13926"/>
          <ac:spMkLst>
            <pc:docMk/>
            <pc:sldMk cId="2782543508" sldId="330"/>
            <ac:spMk id="3" creationId="{9B9D1DBE-CD33-D5DA-3C80-5E1B7C2C0FE1}"/>
          </ac:spMkLst>
        </pc:spChg>
        <pc:picChg chg="add del mod">
          <ac:chgData name="geonyeong Ko" userId="53047901f646b419" providerId="LiveId" clId="{81674890-57C7-48A3-AD9C-6BB6B954CEC2}" dt="2025-12-04T13:33:53.130" v="15018" actId="478"/>
          <ac:picMkLst>
            <pc:docMk/>
            <pc:sldMk cId="2782543508" sldId="330"/>
            <ac:picMk id="6" creationId="{FFD7CD7B-B5AD-0FEE-9BFF-C094C50E3AA6}"/>
          </ac:picMkLst>
        </pc:picChg>
        <pc:picChg chg="add del mod">
          <ac:chgData name="geonyeong Ko" userId="53047901f646b419" providerId="LiveId" clId="{81674890-57C7-48A3-AD9C-6BB6B954CEC2}" dt="2025-12-05T02:55:49.218" v="15208" actId="478"/>
          <ac:picMkLst>
            <pc:docMk/>
            <pc:sldMk cId="2782543508" sldId="330"/>
            <ac:picMk id="7" creationId="{B89FE4A9-47D4-B2CB-7FED-32CB3AF9C9F2}"/>
          </ac:picMkLst>
        </pc:picChg>
        <pc:picChg chg="add mod">
          <ac:chgData name="geonyeong Ko" userId="53047901f646b419" providerId="LiveId" clId="{81674890-57C7-48A3-AD9C-6BB6B954CEC2}" dt="2025-12-05T03:05:26.288" v="15305" actId="1076"/>
          <ac:picMkLst>
            <pc:docMk/>
            <pc:sldMk cId="2782543508" sldId="330"/>
            <ac:picMk id="9" creationId="{0E82F541-A0A6-D3A9-DA11-C5B3B515AA55}"/>
          </ac:picMkLst>
        </pc:picChg>
      </pc:sldChg>
      <pc:sldChg chg="addSp delSp modSp add mod">
        <pc:chgData name="geonyeong Ko" userId="53047901f646b419" providerId="LiveId" clId="{81674890-57C7-48A3-AD9C-6BB6B954CEC2}" dt="2025-12-05T04:50:58.779" v="16043" actId="20577"/>
        <pc:sldMkLst>
          <pc:docMk/>
          <pc:sldMk cId="662428591" sldId="331"/>
        </pc:sldMkLst>
        <pc:spChg chg="mod">
          <ac:chgData name="geonyeong Ko" userId="53047901f646b419" providerId="LiveId" clId="{81674890-57C7-48A3-AD9C-6BB6B954CEC2}" dt="2025-12-05T03:11:06.153" v="15387"/>
          <ac:spMkLst>
            <pc:docMk/>
            <pc:sldMk cId="662428591" sldId="331"/>
            <ac:spMk id="2" creationId="{5AA77349-8F59-9697-0749-062314285A62}"/>
          </ac:spMkLst>
        </pc:spChg>
        <pc:spChg chg="mod">
          <ac:chgData name="geonyeong Ko" userId="53047901f646b419" providerId="LiveId" clId="{81674890-57C7-48A3-AD9C-6BB6B954CEC2}" dt="2025-12-05T04:32:05.131" v="15731" actId="20577"/>
          <ac:spMkLst>
            <pc:docMk/>
            <pc:sldMk cId="662428591" sldId="331"/>
            <ac:spMk id="3" creationId="{3C66D76C-13EF-C2E1-8C09-06417108A38E}"/>
          </ac:spMkLst>
        </pc:spChg>
        <pc:spChg chg="add mod">
          <ac:chgData name="geonyeong Ko" userId="53047901f646b419" providerId="LiveId" clId="{81674890-57C7-48A3-AD9C-6BB6B954CEC2}" dt="2025-12-05T04:50:27.127" v="16021" actId="1076"/>
          <ac:spMkLst>
            <pc:docMk/>
            <pc:sldMk cId="662428591" sldId="331"/>
            <ac:spMk id="8" creationId="{D82DBB03-4303-0A0D-8B56-66DA5103BD39}"/>
          </ac:spMkLst>
        </pc:spChg>
        <pc:spChg chg="add del mod">
          <ac:chgData name="geonyeong Ko" userId="53047901f646b419" providerId="LiveId" clId="{81674890-57C7-48A3-AD9C-6BB6B954CEC2}" dt="2025-12-05T04:42:30.992" v="15760" actId="21"/>
          <ac:spMkLst>
            <pc:docMk/>
            <pc:sldMk cId="662428591" sldId="331"/>
            <ac:spMk id="10" creationId="{A5ACBA98-85E7-6EF0-DD16-E7B9FC84EBBA}"/>
          </ac:spMkLst>
        </pc:spChg>
        <pc:graphicFrameChg chg="add del mod">
          <ac:chgData name="geonyeong Ko" userId="53047901f646b419" providerId="LiveId" clId="{81674890-57C7-48A3-AD9C-6BB6B954CEC2}" dt="2025-12-05T04:45:56.081" v="15911" actId="478"/>
          <ac:graphicFrameMkLst>
            <pc:docMk/>
            <pc:sldMk cId="662428591" sldId="331"/>
            <ac:graphicFrameMk id="11" creationId="{434D6D9C-32EC-92CC-D158-28C2152E0877}"/>
          </ac:graphicFrameMkLst>
        </pc:graphicFrameChg>
        <pc:graphicFrameChg chg="add mod modGraphic">
          <ac:chgData name="geonyeong Ko" userId="53047901f646b419" providerId="LiveId" clId="{81674890-57C7-48A3-AD9C-6BB6B954CEC2}" dt="2025-12-05T04:50:58.779" v="16043" actId="20577"/>
          <ac:graphicFrameMkLst>
            <pc:docMk/>
            <pc:sldMk cId="662428591" sldId="331"/>
            <ac:graphicFrameMk id="12" creationId="{7832B8C0-B5C1-8B6E-DCE3-88AEDFF1C685}"/>
          </ac:graphicFrameMkLst>
        </pc:graphicFrameChg>
        <pc:picChg chg="mod">
          <ac:chgData name="geonyeong Ko" userId="53047901f646b419" providerId="LiveId" clId="{81674890-57C7-48A3-AD9C-6BB6B954CEC2}" dt="2025-12-05T04:50:24.313" v="16020" actId="1076"/>
          <ac:picMkLst>
            <pc:docMk/>
            <pc:sldMk cId="662428591" sldId="331"/>
            <ac:picMk id="6" creationId="{65793EE4-A2FF-D44A-53FF-7205C68ACBEB}"/>
          </ac:picMkLst>
        </pc:picChg>
        <pc:picChg chg="add del mod">
          <ac:chgData name="geonyeong Ko" userId="53047901f646b419" providerId="LiveId" clId="{81674890-57C7-48A3-AD9C-6BB6B954CEC2}" dt="2025-12-05T04:25:52.406" v="15658" actId="478"/>
          <ac:picMkLst>
            <pc:docMk/>
            <pc:sldMk cId="662428591" sldId="331"/>
            <ac:picMk id="7" creationId="{1EB6A3E6-3060-F78D-7DCC-1445BA57D099}"/>
          </ac:picMkLst>
        </pc:picChg>
        <pc:picChg chg="add del mod">
          <ac:chgData name="geonyeong Ko" userId="53047901f646b419" providerId="LiveId" clId="{81674890-57C7-48A3-AD9C-6BB6B954CEC2}" dt="2025-12-05T04:42:30.992" v="15760" actId="21"/>
          <ac:picMkLst>
            <pc:docMk/>
            <pc:sldMk cId="662428591" sldId="331"/>
            <ac:picMk id="9" creationId="{0A590EF6-65AA-4E2F-FF17-A310CCE10467}"/>
          </ac:picMkLst>
        </pc:picChg>
      </pc:sldChg>
      <pc:sldChg chg="addSp delSp modSp add mod">
        <pc:chgData name="geonyeong Ko" userId="53047901f646b419" providerId="LiveId" clId="{81674890-57C7-48A3-AD9C-6BB6B954CEC2}" dt="2025-12-05T05:26:50.131" v="18533" actId="13926"/>
        <pc:sldMkLst>
          <pc:docMk/>
          <pc:sldMk cId="2581452080" sldId="332"/>
        </pc:sldMkLst>
        <pc:spChg chg="mod">
          <ac:chgData name="geonyeong Ko" userId="53047901f646b419" providerId="LiveId" clId="{81674890-57C7-48A3-AD9C-6BB6B954CEC2}" dt="2025-12-05T05:26:50.131" v="18533" actId="13926"/>
          <ac:spMkLst>
            <pc:docMk/>
            <pc:sldMk cId="2581452080" sldId="332"/>
            <ac:spMk id="3" creationId="{EDA9763E-F3C2-2CC7-C395-2A3325E9C532}"/>
          </ac:spMkLst>
        </pc:spChg>
        <pc:picChg chg="add mod">
          <ac:chgData name="geonyeong Ko" userId="53047901f646b419" providerId="LiveId" clId="{81674890-57C7-48A3-AD9C-6BB6B954CEC2}" dt="2025-12-05T03:07:59.541" v="15337" actId="1076"/>
          <ac:picMkLst>
            <pc:docMk/>
            <pc:sldMk cId="2581452080" sldId="332"/>
            <ac:picMk id="6" creationId="{DA51A176-FB74-6D36-BF33-AD7AB6A957FA}"/>
          </ac:picMkLst>
        </pc:picChg>
        <pc:picChg chg="del">
          <ac:chgData name="geonyeong Ko" userId="53047901f646b419" providerId="LiveId" clId="{81674890-57C7-48A3-AD9C-6BB6B954CEC2}" dt="2025-12-05T03:05:31.446" v="15307" actId="478"/>
          <ac:picMkLst>
            <pc:docMk/>
            <pc:sldMk cId="2581452080" sldId="332"/>
            <ac:picMk id="9" creationId="{8670CD97-D2BE-EA11-5271-4778251FE823}"/>
          </ac:picMkLst>
        </pc:picChg>
      </pc:sldChg>
      <pc:sldChg chg="addSp delSp modSp add mod">
        <pc:chgData name="geonyeong Ko" userId="53047901f646b419" providerId="LiveId" clId="{81674890-57C7-48A3-AD9C-6BB6B954CEC2}" dt="2025-12-05T05:26:57.263" v="18534" actId="13926"/>
        <pc:sldMkLst>
          <pc:docMk/>
          <pc:sldMk cId="3741881646" sldId="333"/>
        </pc:sldMkLst>
        <pc:spChg chg="mod">
          <ac:chgData name="geonyeong Ko" userId="53047901f646b419" providerId="LiveId" clId="{81674890-57C7-48A3-AD9C-6BB6B954CEC2}" dt="2025-12-05T05:26:57.263" v="18534" actId="13926"/>
          <ac:spMkLst>
            <pc:docMk/>
            <pc:sldMk cId="3741881646" sldId="333"/>
            <ac:spMk id="3" creationId="{DDDF1A17-525A-6498-2DAB-098160A7A97A}"/>
          </ac:spMkLst>
        </pc:spChg>
        <pc:picChg chg="del">
          <ac:chgData name="geonyeong Ko" userId="53047901f646b419" providerId="LiveId" clId="{81674890-57C7-48A3-AD9C-6BB6B954CEC2}" dt="2025-12-05T03:08:16.766" v="15339" actId="478"/>
          <ac:picMkLst>
            <pc:docMk/>
            <pc:sldMk cId="3741881646" sldId="333"/>
            <ac:picMk id="6" creationId="{49AD445E-8918-898B-140F-922CCC97C429}"/>
          </ac:picMkLst>
        </pc:picChg>
        <pc:picChg chg="add del mod">
          <ac:chgData name="geonyeong Ko" userId="53047901f646b419" providerId="LiveId" clId="{81674890-57C7-48A3-AD9C-6BB6B954CEC2}" dt="2025-12-05T03:09:00.373" v="15350" actId="478"/>
          <ac:picMkLst>
            <pc:docMk/>
            <pc:sldMk cId="3741881646" sldId="333"/>
            <ac:picMk id="7" creationId="{ADB70E13-B0F2-0BDD-A324-8159D828809D}"/>
          </ac:picMkLst>
        </pc:picChg>
        <pc:picChg chg="add mod">
          <ac:chgData name="geonyeong Ko" userId="53047901f646b419" providerId="LiveId" clId="{81674890-57C7-48A3-AD9C-6BB6B954CEC2}" dt="2025-12-05T03:09:28.306" v="15358" actId="1076"/>
          <ac:picMkLst>
            <pc:docMk/>
            <pc:sldMk cId="3741881646" sldId="333"/>
            <ac:picMk id="9" creationId="{7FE09412-2B85-6F00-DC95-2752A553B1BF}"/>
          </ac:picMkLst>
        </pc:picChg>
      </pc:sldChg>
      <pc:sldChg chg="modSp add del mod">
        <pc:chgData name="geonyeong Ko" userId="53047901f646b419" providerId="LiveId" clId="{81674890-57C7-48A3-AD9C-6BB6B954CEC2}" dt="2025-12-05T04:42:33" v="15761" actId="47"/>
        <pc:sldMkLst>
          <pc:docMk/>
          <pc:sldMk cId="1884070639" sldId="334"/>
        </pc:sldMkLst>
        <pc:spChg chg="mod">
          <ac:chgData name="geonyeong Ko" userId="53047901f646b419" providerId="LiveId" clId="{81674890-57C7-48A3-AD9C-6BB6B954CEC2}" dt="2025-12-05T04:31:48.260" v="15710"/>
          <ac:spMkLst>
            <pc:docMk/>
            <pc:sldMk cId="1884070639" sldId="334"/>
            <ac:spMk id="3" creationId="{C8F50BEC-9CDB-A343-F259-BDCE8BDE738A}"/>
          </ac:spMkLst>
        </pc:spChg>
      </pc:sldChg>
      <pc:sldChg chg="addSp delSp modSp add mod">
        <pc:chgData name="geonyeong Ko" userId="53047901f646b419" providerId="LiveId" clId="{81674890-57C7-48A3-AD9C-6BB6B954CEC2}" dt="2025-12-05T05:02:42.800" v="17188" actId="1035"/>
        <pc:sldMkLst>
          <pc:docMk/>
          <pc:sldMk cId="3741899771" sldId="334"/>
        </pc:sldMkLst>
        <pc:spChg chg="mod">
          <ac:chgData name="geonyeong Ko" userId="53047901f646b419" providerId="LiveId" clId="{81674890-57C7-48A3-AD9C-6BB6B954CEC2}" dt="2025-12-05T04:44:58.993" v="15909"/>
          <ac:spMkLst>
            <pc:docMk/>
            <pc:sldMk cId="3741899771" sldId="334"/>
            <ac:spMk id="3" creationId="{0FC0CF96-C50C-B3DD-A22A-A90F6CC83A50}"/>
          </ac:spMkLst>
        </pc:spChg>
        <pc:spChg chg="del">
          <ac:chgData name="geonyeong Ko" userId="53047901f646b419" providerId="LiveId" clId="{81674890-57C7-48A3-AD9C-6BB6B954CEC2}" dt="2025-12-05T04:42:42.094" v="15766" actId="478"/>
          <ac:spMkLst>
            <pc:docMk/>
            <pc:sldMk cId="3741899771" sldId="334"/>
            <ac:spMk id="8" creationId="{BC00573D-DDA0-B512-43DC-8CB6C7C40F91}"/>
          </ac:spMkLst>
        </pc:spChg>
        <pc:spChg chg="add mod">
          <ac:chgData name="geonyeong Ko" userId="53047901f646b419" providerId="LiveId" clId="{81674890-57C7-48A3-AD9C-6BB6B954CEC2}" dt="2025-12-05T05:02:42.800" v="17188" actId="1035"/>
          <ac:spMkLst>
            <pc:docMk/>
            <pc:sldMk cId="3741899771" sldId="334"/>
            <ac:spMk id="11" creationId="{DD2C2024-78A5-D3EF-F04D-F8C1600A7697}"/>
          </ac:spMkLst>
        </pc:spChg>
        <pc:picChg chg="del">
          <ac:chgData name="geonyeong Ko" userId="53047901f646b419" providerId="LiveId" clId="{81674890-57C7-48A3-AD9C-6BB6B954CEC2}" dt="2025-12-05T04:42:40.930" v="15765" actId="478"/>
          <ac:picMkLst>
            <pc:docMk/>
            <pc:sldMk cId="3741899771" sldId="334"/>
            <ac:picMk id="6" creationId="{6511D5E2-D4F1-AF64-01A2-B0A2A3ACECDA}"/>
          </ac:picMkLst>
        </pc:picChg>
        <pc:picChg chg="add del mod">
          <ac:chgData name="geonyeong Ko" userId="53047901f646b419" providerId="LiveId" clId="{81674890-57C7-48A3-AD9C-6BB6B954CEC2}" dt="2025-12-05T04:43:13.865" v="15774" actId="478"/>
          <ac:picMkLst>
            <pc:docMk/>
            <pc:sldMk cId="3741899771" sldId="334"/>
            <ac:picMk id="7" creationId="{BD2FCCD5-D00E-A149-6980-7336ABF91CC9}"/>
          </ac:picMkLst>
        </pc:picChg>
        <pc:picChg chg="add del mod">
          <ac:chgData name="geonyeong Ko" userId="53047901f646b419" providerId="LiveId" clId="{81674890-57C7-48A3-AD9C-6BB6B954CEC2}" dt="2025-12-05T04:44:00.830" v="15782" actId="478"/>
          <ac:picMkLst>
            <pc:docMk/>
            <pc:sldMk cId="3741899771" sldId="334"/>
            <ac:picMk id="10" creationId="{4C68786E-D1CA-5B74-DECB-E965756C459C}"/>
          </ac:picMkLst>
        </pc:picChg>
        <pc:picChg chg="add mod">
          <ac:chgData name="geonyeong Ko" userId="53047901f646b419" providerId="LiveId" clId="{81674890-57C7-48A3-AD9C-6BB6B954CEC2}" dt="2025-12-05T05:02:34.331" v="17167" actId="1076"/>
          <ac:picMkLst>
            <pc:docMk/>
            <pc:sldMk cId="3741899771" sldId="334"/>
            <ac:picMk id="13" creationId="{245B2EDE-7663-7D94-C337-EB919753F831}"/>
          </ac:picMkLst>
        </pc:picChg>
      </pc:sldChg>
      <pc:sldChg chg="delSp modSp add mod">
        <pc:chgData name="geonyeong Ko" userId="53047901f646b419" providerId="LiveId" clId="{81674890-57C7-48A3-AD9C-6BB6B954CEC2}" dt="2025-12-05T05:35:35.082" v="19002" actId="20577"/>
        <pc:sldMkLst>
          <pc:docMk/>
          <pc:sldMk cId="4175598698" sldId="335"/>
        </pc:sldMkLst>
        <pc:spChg chg="mod">
          <ac:chgData name="geonyeong Ko" userId="53047901f646b419" providerId="LiveId" clId="{81674890-57C7-48A3-AD9C-6BB6B954CEC2}" dt="2025-12-05T04:54:29.535" v="16100" actId="20577"/>
          <ac:spMkLst>
            <pc:docMk/>
            <pc:sldMk cId="4175598698" sldId="335"/>
            <ac:spMk id="2" creationId="{5B3EEB37-16F1-0B6E-73B3-5219E9196339}"/>
          </ac:spMkLst>
        </pc:spChg>
        <pc:spChg chg="mod">
          <ac:chgData name="geonyeong Ko" userId="53047901f646b419" providerId="LiveId" clId="{81674890-57C7-48A3-AD9C-6BB6B954CEC2}" dt="2025-12-05T05:35:35.082" v="19002" actId="20577"/>
          <ac:spMkLst>
            <pc:docMk/>
            <pc:sldMk cId="4175598698" sldId="335"/>
            <ac:spMk id="3" creationId="{3CB2DA37-CF29-FC36-3B5A-CC9041F05BE4}"/>
          </ac:spMkLst>
        </pc:spChg>
        <pc:spChg chg="del mod">
          <ac:chgData name="geonyeong Ko" userId="53047901f646b419" providerId="LiveId" clId="{81674890-57C7-48A3-AD9C-6BB6B954CEC2}" dt="2025-12-05T04:54:34.477" v="16102" actId="478"/>
          <ac:spMkLst>
            <pc:docMk/>
            <pc:sldMk cId="4175598698" sldId="335"/>
            <ac:spMk id="11" creationId="{1973C0F6-EA04-6A67-55A2-B62CA3031AF9}"/>
          </ac:spMkLst>
        </pc:spChg>
        <pc:picChg chg="del">
          <ac:chgData name="geonyeong Ko" userId="53047901f646b419" providerId="LiveId" clId="{81674890-57C7-48A3-AD9C-6BB6B954CEC2}" dt="2025-12-05T04:54:34.802" v="16103" actId="478"/>
          <ac:picMkLst>
            <pc:docMk/>
            <pc:sldMk cId="4175598698" sldId="335"/>
            <ac:picMk id="13" creationId="{4727A5B4-F26B-D616-A518-38A3906CB1F9}"/>
          </ac:picMkLst>
        </pc:picChg>
      </pc:sldChg>
      <pc:sldChg chg="addSp delSp modSp add mod">
        <pc:chgData name="geonyeong Ko" userId="53047901f646b419" providerId="LiveId" clId="{81674890-57C7-48A3-AD9C-6BB6B954CEC2}" dt="2025-12-05T05:37:28.873" v="19078" actId="13926"/>
        <pc:sldMkLst>
          <pc:docMk/>
          <pc:sldMk cId="4030236196" sldId="336"/>
        </pc:sldMkLst>
        <pc:spChg chg="mod">
          <ac:chgData name="geonyeong Ko" userId="53047901f646b419" providerId="LiveId" clId="{81674890-57C7-48A3-AD9C-6BB6B954CEC2}" dt="2025-12-05T05:37:28.873" v="19078" actId="13926"/>
          <ac:spMkLst>
            <pc:docMk/>
            <pc:sldMk cId="4030236196" sldId="336"/>
            <ac:spMk id="3" creationId="{D3A173A6-77C4-83AC-8834-AABF2348E86F}"/>
          </ac:spMkLst>
        </pc:spChg>
        <pc:spChg chg="add mod">
          <ac:chgData name="geonyeong Ko" userId="53047901f646b419" providerId="LiveId" clId="{81674890-57C7-48A3-AD9C-6BB6B954CEC2}" dt="2025-12-05T05:02:08.040" v="17161" actId="1076"/>
          <ac:spMkLst>
            <pc:docMk/>
            <pc:sldMk cId="4030236196" sldId="336"/>
            <ac:spMk id="5" creationId="{7C66105F-C2E8-B65C-24C4-D1C164BD98E9}"/>
          </ac:spMkLst>
        </pc:spChg>
        <pc:spChg chg="add mod">
          <ac:chgData name="geonyeong Ko" userId="53047901f646b419" providerId="LiveId" clId="{81674890-57C7-48A3-AD9C-6BB6B954CEC2}" dt="2025-12-05T05:01:53.282" v="17159" actId="1076"/>
          <ac:spMkLst>
            <pc:docMk/>
            <pc:sldMk cId="4030236196" sldId="336"/>
            <ac:spMk id="7" creationId="{48BD0FEC-5170-F416-197D-8C91B2395F2B}"/>
          </ac:spMkLst>
        </pc:spChg>
        <pc:spChg chg="del mod">
          <ac:chgData name="geonyeong Ko" userId="53047901f646b419" providerId="LiveId" clId="{81674890-57C7-48A3-AD9C-6BB6B954CEC2}" dt="2025-12-05T04:59:20.829" v="16761" actId="478"/>
          <ac:spMkLst>
            <pc:docMk/>
            <pc:sldMk cId="4030236196" sldId="336"/>
            <ac:spMk id="11" creationId="{8B52EDBE-F836-CD93-E26E-02A38FA39218}"/>
          </ac:spMkLst>
        </pc:spChg>
        <pc:picChg chg="add mod">
          <ac:chgData name="geonyeong Ko" userId="53047901f646b419" providerId="LiveId" clId="{81674890-57C7-48A3-AD9C-6BB6B954CEC2}" dt="2025-12-05T05:01:43.693" v="17158" actId="1076"/>
          <ac:picMkLst>
            <pc:docMk/>
            <pc:sldMk cId="4030236196" sldId="336"/>
            <ac:picMk id="6" creationId="{D641C997-5E24-4651-2FC5-960379CDEB03}"/>
          </ac:picMkLst>
        </pc:picChg>
        <pc:picChg chg="mod">
          <ac:chgData name="geonyeong Ko" userId="53047901f646b419" providerId="LiveId" clId="{81674890-57C7-48A3-AD9C-6BB6B954CEC2}" dt="2025-12-05T05:01:59.898" v="17160" actId="1076"/>
          <ac:picMkLst>
            <pc:docMk/>
            <pc:sldMk cId="4030236196" sldId="336"/>
            <ac:picMk id="13" creationId="{EC80D2BD-3E64-C6B1-3162-FB40E384FD9A}"/>
          </ac:picMkLst>
        </pc:picChg>
        <pc:cxnChg chg="add mod">
          <ac:chgData name="geonyeong Ko" userId="53047901f646b419" providerId="LiveId" clId="{81674890-57C7-48A3-AD9C-6BB6B954CEC2}" dt="2025-12-05T05:22:43.768" v="18470" actId="1582"/>
          <ac:cxnSpMkLst>
            <pc:docMk/>
            <pc:sldMk cId="4030236196" sldId="336"/>
            <ac:cxnSpMk id="9" creationId="{A8834669-343A-DDFB-A28A-CBE2AFF948E2}"/>
          </ac:cxnSpMkLst>
        </pc:cxnChg>
      </pc:sldChg>
      <pc:sldChg chg="modSp add mod">
        <pc:chgData name="geonyeong Ko" userId="53047901f646b419" providerId="LiveId" clId="{81674890-57C7-48A3-AD9C-6BB6B954CEC2}" dt="2025-12-05T05:15:54.841" v="18156" actId="1076"/>
        <pc:sldMkLst>
          <pc:docMk/>
          <pc:sldMk cId="790255616" sldId="337"/>
        </pc:sldMkLst>
        <pc:spChg chg="mod">
          <ac:chgData name="geonyeong Ko" userId="53047901f646b419" providerId="LiveId" clId="{81674890-57C7-48A3-AD9C-6BB6B954CEC2}" dt="2025-12-05T05:15:04.640" v="18140" actId="20577"/>
          <ac:spMkLst>
            <pc:docMk/>
            <pc:sldMk cId="790255616" sldId="337"/>
            <ac:spMk id="2" creationId="{DFE5B812-182E-C8AB-A0E7-D2E433F01219}"/>
          </ac:spMkLst>
        </pc:spChg>
        <pc:spChg chg="mod">
          <ac:chgData name="geonyeong Ko" userId="53047901f646b419" providerId="LiveId" clId="{81674890-57C7-48A3-AD9C-6BB6B954CEC2}" dt="2025-12-05T05:15:54.841" v="18156" actId="1076"/>
          <ac:spMkLst>
            <pc:docMk/>
            <pc:sldMk cId="790255616" sldId="337"/>
            <ac:spMk id="3" creationId="{3DA16856-D21D-B0E5-3C2F-105B740C37F7}"/>
          </ac:spMkLst>
        </pc:spChg>
      </pc:sldChg>
      <pc:sldChg chg="addSp delSp modSp add mod">
        <pc:chgData name="geonyeong Ko" userId="53047901f646b419" providerId="LiveId" clId="{81674890-57C7-48A3-AD9C-6BB6B954CEC2}" dt="2025-12-05T05:21:24.460" v="18463" actId="1076"/>
        <pc:sldMkLst>
          <pc:docMk/>
          <pc:sldMk cId="2091586863" sldId="338"/>
        </pc:sldMkLst>
        <pc:spChg chg="mod">
          <ac:chgData name="geonyeong Ko" userId="53047901f646b419" providerId="LiveId" clId="{81674890-57C7-48A3-AD9C-6BB6B954CEC2}" dt="2025-12-05T05:18:59.215" v="18365"/>
          <ac:spMkLst>
            <pc:docMk/>
            <pc:sldMk cId="2091586863" sldId="338"/>
            <ac:spMk id="3" creationId="{FD3F206D-D9F0-97E1-365F-2D4870E1AA67}"/>
          </ac:spMkLst>
        </pc:spChg>
        <pc:spChg chg="del">
          <ac:chgData name="geonyeong Ko" userId="53047901f646b419" providerId="LiveId" clId="{81674890-57C7-48A3-AD9C-6BB6B954CEC2}" dt="2025-12-05T05:17:42.127" v="18164" actId="478"/>
          <ac:spMkLst>
            <pc:docMk/>
            <pc:sldMk cId="2091586863" sldId="338"/>
            <ac:spMk id="8" creationId="{2787276E-5F65-E0AA-1F85-EB9D32F211EA}"/>
          </ac:spMkLst>
        </pc:spChg>
        <pc:spChg chg="add mod">
          <ac:chgData name="geonyeong Ko" userId="53047901f646b419" providerId="LiveId" clId="{81674890-57C7-48A3-AD9C-6BB6B954CEC2}" dt="2025-12-05T05:20:07.786" v="18419" actId="1076"/>
          <ac:spMkLst>
            <pc:docMk/>
            <pc:sldMk cId="2091586863" sldId="338"/>
            <ac:spMk id="11" creationId="{F3D65754-6B9E-8EBC-7819-25DACA8CEB31}"/>
          </ac:spMkLst>
        </pc:spChg>
        <pc:spChg chg="add mod">
          <ac:chgData name="geonyeong Ko" userId="53047901f646b419" providerId="LiveId" clId="{81674890-57C7-48A3-AD9C-6BB6B954CEC2}" dt="2025-12-05T05:20:59.258" v="18458" actId="1076"/>
          <ac:spMkLst>
            <pc:docMk/>
            <pc:sldMk cId="2091586863" sldId="338"/>
            <ac:spMk id="13" creationId="{ACAAD99E-DDFB-BA8B-6B11-C10947F05A57}"/>
          </ac:spMkLst>
        </pc:spChg>
        <pc:spChg chg="add mod">
          <ac:chgData name="geonyeong Ko" userId="53047901f646b419" providerId="LiveId" clId="{81674890-57C7-48A3-AD9C-6BB6B954CEC2}" dt="2025-12-05T05:21:24.460" v="18463" actId="1076"/>
          <ac:spMkLst>
            <pc:docMk/>
            <pc:sldMk cId="2091586863" sldId="338"/>
            <ac:spMk id="14" creationId="{D893EF5B-6EBE-9152-CDBE-D38FF63F23B6}"/>
          </ac:spMkLst>
        </pc:spChg>
        <pc:graphicFrameChg chg="del">
          <ac:chgData name="geonyeong Ko" userId="53047901f646b419" providerId="LiveId" clId="{81674890-57C7-48A3-AD9C-6BB6B954CEC2}" dt="2025-12-05T05:17:41.138" v="18163" actId="478"/>
          <ac:graphicFrameMkLst>
            <pc:docMk/>
            <pc:sldMk cId="2091586863" sldId="338"/>
            <ac:graphicFrameMk id="12" creationId="{6D68D20B-86C3-250A-6E0C-31C3C15BBA22}"/>
          </ac:graphicFrameMkLst>
        </pc:graphicFrameChg>
        <pc:picChg chg="del">
          <ac:chgData name="geonyeong Ko" userId="53047901f646b419" providerId="LiveId" clId="{81674890-57C7-48A3-AD9C-6BB6B954CEC2}" dt="2025-12-05T05:17:37.905" v="18161" actId="478"/>
          <ac:picMkLst>
            <pc:docMk/>
            <pc:sldMk cId="2091586863" sldId="338"/>
            <ac:picMk id="6" creationId="{6C325DA2-FF58-3CC9-A134-FBA28FF18E1F}"/>
          </ac:picMkLst>
        </pc:picChg>
        <pc:picChg chg="add mod modCrop">
          <ac:chgData name="geonyeong Ko" userId="53047901f646b419" providerId="LiveId" clId="{81674890-57C7-48A3-AD9C-6BB6B954CEC2}" dt="2025-12-05T05:19:36.001" v="18380" actId="1076"/>
          <ac:picMkLst>
            <pc:docMk/>
            <pc:sldMk cId="2091586863" sldId="338"/>
            <ac:picMk id="7" creationId="{2FEBC517-CFB4-12AE-DA0A-9F512B3C6BF2}"/>
          </ac:picMkLst>
        </pc:picChg>
        <pc:picChg chg="add mod modCrop">
          <ac:chgData name="geonyeong Ko" userId="53047901f646b419" providerId="LiveId" clId="{81674890-57C7-48A3-AD9C-6BB6B954CEC2}" dt="2025-12-05T05:19:36.001" v="18380" actId="1076"/>
          <ac:picMkLst>
            <pc:docMk/>
            <pc:sldMk cId="2091586863" sldId="338"/>
            <ac:picMk id="10" creationId="{3385F131-319B-DB65-4510-80506CA08A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908A5-6664-0F4E-911C-BB4E9AE1C58E}" type="datetimeFigureOut">
              <a:rPr lang="en-KR" smtClean="0"/>
              <a:t>12/05/2025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4C848-1A56-A849-A0F3-8236FFA0EA1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72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7934-6B5C-D643-9EF6-B7B9C5AC2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58826-8570-024B-9CDC-0F8F235E4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66D9-F4E8-F84F-B401-0E12F4A2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D8049-267D-E241-9827-873FAA57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A1448-EDC9-B14C-AB5B-F3B61D5A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3465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32D4-A727-7F49-BE43-DACDF07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E9B5C-67DE-8D45-B8A3-2A9A1A2BB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C58B1-9721-8C49-98D0-D56CF855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0E6B5-2DE3-4349-94BC-7EBE1229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41DBC-BF36-7749-B0D7-42AFABAE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506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7BB941-95D8-2B4A-B45D-C3A0E796D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69897-CA40-734C-9256-2F89EB4AB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E6C8-B4CB-534E-8D5B-D1C6A66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BE3CD-9C34-DD41-A421-0E867A00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AC0A3-604D-124E-8E8B-4E59CF06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003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3889-2867-2D4C-8761-9B4EA073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247896"/>
            <a:ext cx="11290851" cy="598970"/>
          </a:xfrm>
        </p:spPr>
        <p:txBody>
          <a:bodyPr>
            <a:normAutofit/>
          </a:bodyPr>
          <a:lstStyle>
            <a:lvl1pPr algn="ctr">
              <a:defRPr sz="3600" b="1" i="0">
                <a:latin typeface="Arial" panose="020B0604020202020204" pitchFamily="34" charset="0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322C9-FC46-F44C-A3CD-5462461A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033670"/>
            <a:ext cx="11290852" cy="5322680"/>
          </a:xfrm>
        </p:spPr>
        <p:txBody>
          <a:bodyPr/>
          <a:lstStyle>
            <a:lvl1pPr>
              <a:lnSpc>
                <a:spcPct val="110000"/>
              </a:lnSpc>
              <a:defRPr sz="2000" b="0" i="0">
                <a:latin typeface="Arial" panose="020B0604020202020204" pitchFamily="34" charset="0"/>
                <a:ea typeface="NanumSquare Bold" panose="020B0600000101010101" pitchFamily="34" charset="-127"/>
              </a:defRPr>
            </a:lvl1pPr>
            <a:lvl2pPr marL="469800">
              <a:lnSpc>
                <a:spcPct val="110000"/>
              </a:lnSpc>
              <a:defRPr sz="2000" b="0" i="0">
                <a:latin typeface="Arial" panose="020B0604020202020204" pitchFamily="34" charset="0"/>
                <a:ea typeface="NanumSquare Bold" panose="020B0600000101010101" pitchFamily="34" charset="-127"/>
              </a:defRPr>
            </a:lvl2pPr>
            <a:lvl3pPr marL="720000">
              <a:lnSpc>
                <a:spcPct val="110000"/>
              </a:lnSpc>
              <a:defRPr b="0" i="0">
                <a:latin typeface="Arial" panose="020B0604020202020204" pitchFamily="34" charset="0"/>
                <a:ea typeface="NanumSquare Bold" panose="020B0600000101010101" pitchFamily="34" charset="-127"/>
              </a:defRPr>
            </a:lvl3pPr>
            <a:lvl4pPr marL="972000">
              <a:lnSpc>
                <a:spcPct val="110000"/>
              </a:lnSpc>
              <a:defRPr b="0" i="0">
                <a:latin typeface="Arial" panose="020B0604020202020204" pitchFamily="34" charset="0"/>
                <a:ea typeface="NanumSquare Bold" panose="020B0600000101010101" pitchFamily="34" charset="-127"/>
              </a:defRPr>
            </a:lvl4pPr>
            <a:lvl5pPr marL="1224000">
              <a:lnSpc>
                <a:spcPct val="110000"/>
              </a:lnSpc>
              <a:defRPr b="0" i="0">
                <a:latin typeface="Arial" panose="020B0604020202020204" pitchFamily="34" charset="0"/>
                <a:ea typeface="NanumSquare Bold" panose="020B0600000101010101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52C7-EC26-9E4B-B270-54F659C1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NanumSquare Bold" panose="020B0600000101010101" pitchFamily="34" charset="-127"/>
              </a:defRPr>
            </a:lvl1pPr>
          </a:lstStyle>
          <a:p>
            <a:fld id="{A2512EFC-1D2F-0B43-B72E-5E8C8362880E}" type="slidenum">
              <a:rPr lang="en-KR" smtClean="0"/>
              <a:pPr/>
              <a:t>‹#›</a:t>
            </a:fld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8EAA3-8E9F-4141-99CC-8F420E18B641}"/>
              </a:ext>
            </a:extLst>
          </p:cNvPr>
          <p:cNvSpPr txBox="1"/>
          <p:nvPr userDrawn="1"/>
        </p:nvSpPr>
        <p:spPr>
          <a:xfrm>
            <a:off x="4083269" y="6503763"/>
            <a:ext cx="402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NanumSquare Light" panose="020B0600000101010101" pitchFamily="34" charset="-127"/>
              </a:rPr>
              <a:t>AI Robotics Lab</a:t>
            </a:r>
            <a:endParaRPr lang="en-KR" sz="1400" b="1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NanumSquare Light" panose="020B0600000101010101" pitchFamily="34" charset="-127"/>
            </a:endParaRPr>
          </a:p>
        </p:txBody>
      </p:sp>
      <p:pic>
        <p:nvPicPr>
          <p:cNvPr id="7" name="Picture 6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27021B20-C4F7-64A7-479C-1E69712307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92" y="6503763"/>
            <a:ext cx="876541" cy="3077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E19BF3-0799-BD72-F2FD-BB2EECE48305}"/>
              </a:ext>
            </a:extLst>
          </p:cNvPr>
          <p:cNvCxnSpPr/>
          <p:nvPr userDrawn="1"/>
        </p:nvCxnSpPr>
        <p:spPr>
          <a:xfrm>
            <a:off x="945811" y="6493183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B3F2F-04E7-0F27-687F-DA208DEBBF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055" y="6464006"/>
            <a:ext cx="1346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7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17B1-7C4E-564D-8AF6-8CAA50498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5EEEA-5AE5-1647-992D-258DBD488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A9B2A-06D4-DC4F-A139-C6776577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3D9B2-7AD2-CB42-A2A4-139A9D2C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98950-F6B7-4047-9D13-7E6A0D97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721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C74C-EC81-8748-9468-93E70C1B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7DA56-CF60-9C4F-BD63-95E1A8235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289C9-CAFA-1441-9223-9E699DBD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F2356-C436-9A46-A520-802A3C7B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EA05-E345-0B4B-9F4F-604A8299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411ED-0B7A-4742-88E0-09E9A2B6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5377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E8B5-1336-C543-BCDB-A8B33CC0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EFDCB-1048-E246-9E6C-7ADA223A5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B7842-0472-FA43-8FD5-0EFC4E503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F2D6E-5D82-2141-A582-BC46F742E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AAF64-DA2D-5C49-BC39-C1B67E5AA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9F789-BB91-5241-9C10-BB87A5A8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377A70-4A51-AE44-92AE-0A205D93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51817-2A59-0E4D-B65E-230BE293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6019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14AE-6779-284B-ABB8-BAA09504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5DB70-EA78-1746-A46D-0E31A6A4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7B56E-51A2-0A43-9903-5310FD07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A7125-4C05-B742-878C-D3DB7524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483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AB1AF-9C6B-A042-853B-A156F19E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9F5C7-07F5-EE47-96AC-C9BBDE9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B944F-353A-FD49-BABD-68145494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570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8B34-A69C-EA4B-957A-AF21E71F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6331-28E3-FF4E-9F6B-302E71B9B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DCFC9-A7C4-1042-9912-63F9B586D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68529-33CF-2B42-870E-601BFE886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C0186-BF6F-D149-BE64-7F212224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E11F5-C0BA-9E44-BC35-2093BC03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1099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1080-DFB8-E24B-8277-B8C30EFF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0BD05-0844-B844-B9FE-9EFF4C4E9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8124C-32AB-1C40-BF6E-D1C506DA1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1300C-FFA2-BC49-9C73-9E5211D8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2FAA2-2864-D947-B7FC-DA77D5CD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545CA-82A3-AF4E-8091-1C48F461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00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00791B-EE4E-B542-B12D-09848657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A5C2F-4A13-CD4C-AA11-D874ADEDB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5FE0-D4FE-1B45-B51C-277CA4475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4913C-6925-B145-9402-D72F8C891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46F68-73F4-4140-879C-3C714A544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2980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gjin-Park-dev/RL_Project_25-2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C3C4-E8EC-974F-8E0E-66491DD88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5973"/>
            <a:ext cx="9144000" cy="797302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2025-2 RL project</a:t>
            </a:r>
            <a:endParaRPr lang="en-KR" sz="4000" b="1" dirty="0">
              <a:latin typeface="Arial" panose="020B0604020202020204" pitchFamily="34" charset="0"/>
              <a:ea typeface="NanumSquare ExtraBold" panose="020B0600000101010101" pitchFamily="34" charset="-12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0BDA32-EE3C-4342-8372-0BDC6973B23E}"/>
              </a:ext>
            </a:extLst>
          </p:cNvPr>
          <p:cNvSpPr>
            <a:spLocks noGrp="1"/>
          </p:cNvSpPr>
          <p:nvPr/>
        </p:nvSpPr>
        <p:spPr>
          <a:xfrm>
            <a:off x="1524000" y="3867770"/>
            <a:ext cx="9144000" cy="20378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Arial" panose="020B0604020202020204" pitchFamily="34" charset="0"/>
                <a:ea typeface="NanumSquare ExtraBold" panose="020B0600000101010101" pitchFamily="34" charset="-127"/>
              </a:rPr>
              <a:t>팀명</a:t>
            </a:r>
            <a:r>
              <a:rPr lang="ko-KR" altLang="en-US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: Explorer (7</a:t>
            </a:r>
            <a:r>
              <a:rPr lang="ko-KR" altLang="en-US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조</a:t>
            </a:r>
            <a:r>
              <a:rPr lang="en-US" altLang="ko-KR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)</a:t>
            </a:r>
            <a:endParaRPr lang="en-US" b="1" dirty="0">
              <a:latin typeface="Arial" panose="020B0604020202020204" pitchFamily="34" charset="0"/>
              <a:ea typeface="NanumSquare ExtraBold" panose="020B0600000101010101" pitchFamily="34" charset="-127"/>
            </a:endParaRPr>
          </a:p>
          <a:p>
            <a:endParaRPr lang="en-US" b="1" dirty="0">
              <a:latin typeface="Arial" panose="020B0604020202020204" pitchFamily="34" charset="0"/>
              <a:ea typeface="NanumSquare ExtraBold" panose="020B0600000101010101" pitchFamily="34" charset="-127"/>
            </a:endParaRPr>
          </a:p>
          <a:p>
            <a:pPr algn="r"/>
            <a:r>
              <a:rPr lang="ko-KR" alt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팀원</a:t>
            </a:r>
            <a:r>
              <a:rPr lang="en-US" altLang="ko-KR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 :   120250673 </a:t>
            </a:r>
            <a:r>
              <a:rPr lang="ko-KR" altLang="en-US" sz="2000" b="1" dirty="0" err="1">
                <a:latin typeface="Arial" panose="020B0604020202020204" pitchFamily="34" charset="0"/>
                <a:ea typeface="NanumSquare Bold" panose="020B0600000101010101" pitchFamily="34" charset="-127"/>
              </a:rPr>
              <a:t>조장현</a:t>
            </a:r>
            <a:endParaRPr lang="en-US" altLang="ko-KR" sz="2000" b="1" dirty="0">
              <a:latin typeface="Arial" panose="020B0604020202020204" pitchFamily="34" charset="0"/>
              <a:ea typeface="NanumSquare Bold" panose="020B0600000101010101" pitchFamily="34" charset="-127"/>
            </a:endParaRPr>
          </a:p>
          <a:p>
            <a:pPr algn="r"/>
            <a:r>
              <a:rPr 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	120250677 </a:t>
            </a:r>
            <a:r>
              <a:rPr lang="ko-KR" alt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박성진</a:t>
            </a:r>
            <a:endParaRPr lang="en-US" altLang="ko-KR" sz="2000" b="1" dirty="0">
              <a:latin typeface="Arial" panose="020B0604020202020204" pitchFamily="34" charset="0"/>
              <a:ea typeface="NanumSquare Bold" panose="020B0600000101010101" pitchFamily="34" charset="-127"/>
            </a:endParaRPr>
          </a:p>
          <a:p>
            <a:pPr algn="r"/>
            <a:r>
              <a:rPr 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	220250012 </a:t>
            </a:r>
            <a:r>
              <a:rPr lang="ko-KR" alt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고건영</a:t>
            </a:r>
            <a:endParaRPr lang="en-KR" sz="2000" b="1" dirty="0">
              <a:latin typeface="Arial" panose="020B0604020202020204" pitchFamily="34" charset="0"/>
              <a:ea typeface="NanumSquare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C76E8-5C5E-411A-49F9-EE253269254D}"/>
              </a:ext>
            </a:extLst>
          </p:cNvPr>
          <p:cNvSpPr txBox="1"/>
          <p:nvPr/>
        </p:nvSpPr>
        <p:spPr>
          <a:xfrm>
            <a:off x="3477227" y="6183429"/>
            <a:ext cx="523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https://github.com/Sungjin-Park-dev/RL_Project_25-2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280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6033E-AE09-9A93-DA8E-79422140C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928E-49F7-BA35-A6B3-7BA7EADB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State, Action, Reward </a:t>
            </a:r>
            <a:r>
              <a:rPr lang="ko-KR" altLang="en-US" dirty="0"/>
              <a:t>설계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4AEC-C2E5-ACF8-99A7-D9C26E230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300"/>
            <a:ext cx="4483554" cy="865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Action </a:t>
            </a:r>
            <a:r>
              <a:rPr lang="ko-KR" altLang="en-US" b="1" dirty="0">
                <a:cs typeface="Arial" panose="020B0604020202020204" pitchFamily="34" charset="0"/>
              </a:rPr>
              <a:t>설계</a:t>
            </a:r>
            <a:endParaRPr lang="en-US" altLang="ko-KR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ECC2D-6A7B-84E8-CC99-4E51D7CB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9</a:t>
            </a:fld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21C5665B-72EF-B50B-8CA7-326250813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628" y="1284080"/>
                <a:ext cx="10620600" cy="3937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  <a:tabLst/>
                </a:pPr>
                <a:r>
                  <a:rPr lang="en-US" altLang="ko-KR" sz="1200" dirty="0">
                    <a:latin typeface="Arial" panose="020B0604020202020204" pitchFamily="34" charset="0"/>
                  </a:rPr>
                  <a:t>Action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space</a:t>
                </a: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로봇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의 행동은 환경 그래프 상의 이웃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+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heading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선택으로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정의됨</a:t>
                </a: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기본적으로는 로봇의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현재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에서 인접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 이동하는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action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후보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하지만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FoV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방향까지 포함해야 하므로, 각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​에 대해 정보량이 높은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heading후보를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몇 개만 남기는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action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pruning</a:t>
                </a:r>
                <a:r>
                  <a:rPr lang="ko-KR" altLang="en-US" sz="1200" dirty="0" err="1">
                    <a:latin typeface="Arial" panose="020B0604020202020204" pitchFamily="34" charset="0"/>
                  </a:rPr>
                  <a:t>방법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을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사용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정보기반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Action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pruning</a:t>
                </a: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각 인접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에 대해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frontier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관측량이 높은 상위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개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heading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을 골라서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joint action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을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discrete action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으로 사용</a:t>
                </a: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frontiers가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보이지 않는 경우에는,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guidepost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로부터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*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경로를 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따라가는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heading후보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샘플링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171450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Pointer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network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기반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policy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출력</a:t>
                </a: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en-US" altLang="ko-KR" sz="1200" dirty="0">
                    <a:latin typeface="Arial" panose="020B0604020202020204" pitchFamily="34" charset="0"/>
                  </a:rPr>
                  <a:t>policy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decoder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는 로봇의 현재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node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query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주변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neighbor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node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들의 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feature + heading feature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를 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key/value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 사용해 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attention 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수행</a:t>
                </a:r>
                <a:endParaRPr kumimoji="0" lang="en-US" altLang="ko-KR" sz="12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ko-KR" altLang="en-US" sz="1200" baseline="0" dirty="0">
                    <a:latin typeface="Arial" panose="020B0604020202020204" pitchFamily="34" charset="0"/>
                  </a:rPr>
                  <a:t>이 때</a:t>
                </a:r>
                <a:r>
                  <a:rPr lang="en-US" altLang="ko-KR" sz="1200" baseline="0" dirty="0">
                    <a:latin typeface="Arial" panose="020B0604020202020204" pitchFamily="34" charset="0"/>
                  </a:rPr>
                  <a:t>, </a:t>
                </a:r>
                <a:r>
                  <a:rPr lang="ko-KR" altLang="en-US" sz="1200" baseline="0" dirty="0">
                    <a:latin typeface="Arial" panose="020B0604020202020204" pitchFamily="34" charset="0"/>
                  </a:rPr>
                  <a:t>각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neighbor-heading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조합에 대한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attention weight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가 곧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policy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 확률로 사용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21C5665B-72EF-B50B-8CA7-326250813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628" y="1284080"/>
                <a:ext cx="10620600" cy="3937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B6EDACDE-BE70-80B9-4715-F828D215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17" y="4371819"/>
            <a:ext cx="922435" cy="2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858E4-6637-5DC8-EB82-E7ED9F59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524A-7598-EF28-9642-B9217DD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State, Action, Reward </a:t>
            </a:r>
            <a:r>
              <a:rPr lang="ko-KR" altLang="en-US" dirty="0"/>
              <a:t>설계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FAA3D-2CB3-A0AB-1994-1D5D4B043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048" y="922300"/>
                <a:ext cx="10849630" cy="47435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>
                    <a:cs typeface="Arial" panose="020B0604020202020204" pitchFamily="34" charset="0"/>
                  </a:rPr>
                  <a:t>Reward </a:t>
                </a:r>
                <a:r>
                  <a:rPr lang="ko-KR" altLang="en-US" b="1" dirty="0">
                    <a:cs typeface="Arial" panose="020B0604020202020204" pitchFamily="34" charset="0"/>
                  </a:rPr>
                  <a:t>설계</a:t>
                </a:r>
                <a:endParaRPr lang="en-US" altLang="ko-KR" b="1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기존 논문인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MARVEL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에서 개별 로봇 </a:t>
                </a:r>
                <a:r>
                  <a:rPr lang="en-US" altLang="ko-KR" sz="1200" i="1" dirty="0" err="1">
                    <a:cs typeface="Arial" panose="020B0604020202020204" pitchFamily="34" charset="0"/>
                  </a:rPr>
                  <a:t>i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 대한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reward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는 다음과 같이 정의됨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새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viewpoint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에서 관측 가능한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수 기반의 단일 로봇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reward</a:t>
                </a:r>
              </a:p>
              <a:p>
                <a:pPr lvl="3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이 노드에 있으면 얼마나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많이 볼 수 있는가에 대한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reward</a:t>
                </a: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heading alignment reward</a:t>
                </a:r>
              </a:p>
              <a:p>
                <a:pPr lvl="3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A*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경로방향과 현재 선택한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heading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사이의 각도 차이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cosine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값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(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계수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a=0.3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으로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scaling)</a:t>
                </a:r>
              </a:p>
              <a:p>
                <a:pPr lvl="3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즉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, A*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로 향할수록 보상이 커지므로 목표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향해 부드럽게 회전하도록 유도하는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reward</a:t>
                </a: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로봇 전체가 관측한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수에 대한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team-shared reward</a:t>
                </a:r>
              </a:p>
              <a:p>
                <a:pPr lvl="3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모든 로봇의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관측량을 합산해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normalization </a:t>
                </a: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US" altLang="ko-KR" sz="1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탐</m:t>
                    </m:r>
                  </m:oMath>
                </a14:m>
                <a:r>
                  <a:rPr lang="ko-KR" altLang="en-US" sz="1200" dirty="0">
                    <a:cs typeface="Arial" panose="020B0604020202020204" pitchFamily="34" charset="0"/>
                  </a:rPr>
                  <a:t>색 완료에 대한 보상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3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모든 노드의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 utility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가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0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이 되어 탐사가 완료되고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coverage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가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99%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 도달했을 때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+10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부여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Trajectory observation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 대한 보상 추가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이미 다른 로봇 궤적이 많이 지나간 영역을 피하면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𝑡𝑟𝑎𝑗𝑒𝑐𝑡𝑜𝑟𝑦</m:t>
                        </m:r>
                      </m:sup>
                    </m:sSup>
                    <m:r>
                      <a:rPr lang="ko-KR" alt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가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커지도록 설계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𝑢𝑡𝑖𝑙𝑖𝑡𝑦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𝑡𝑟𝑎𝑗𝑒𝑐𝑡𝑜𝑟𝑦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𝑒𝑎𝑚</m:t>
                        </m:r>
                      </m:sup>
                    </m:sSup>
                  </m:oMath>
                </a14:m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FAA3D-2CB3-A0AB-1994-1D5D4B043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048" y="922300"/>
                <a:ext cx="10849630" cy="4743508"/>
              </a:xfrm>
              <a:blipFill>
                <a:blip r:embed="rId2"/>
                <a:stretch>
                  <a:fillRect l="-562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84266-8EF5-C3F8-76E6-EB9EDA37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10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536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F903-1D87-FEA2-4727-92F26C45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315C-AAAA-DE28-4D70-E46D459D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 &amp;</a:t>
            </a:r>
            <a:r>
              <a:rPr lang="ko-KR" altLang="en-US" dirty="0"/>
              <a:t> </a:t>
            </a:r>
            <a:r>
              <a:rPr lang="en-US" altLang="ko-KR" dirty="0"/>
              <a:t>Hyperparameter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8FA678-7D6E-F3AC-C814-2EED479EED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048" y="922300"/>
                <a:ext cx="10849630" cy="47435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cs typeface="Arial" panose="020B0604020202020204" pitchFamily="34" charset="0"/>
                  </a:rPr>
                  <a:t>사용 알고리즘</a:t>
                </a:r>
                <a:r>
                  <a:rPr lang="en-US" altLang="ko-KR" b="1" dirty="0">
                    <a:cs typeface="Arial" panose="020B0604020202020204" pitchFamily="34" charset="0"/>
                  </a:rPr>
                  <a:t>: Soft Actor-Critic (SAC, discrete)</a:t>
                </a: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Soft Actor-Critic(SAC)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기반의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off-policy RL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을 사용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CTDE(Centralized Training, Decentralized Execution)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구조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:</a:t>
                </a: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Actor: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실제 실행에서 사용할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partial observation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(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그래프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+trajectory)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만 입력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Critic(Q-network):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학습 시에만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full ground-truth map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을 더 많이 보며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value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학습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Discrete action SAC (Christodoulou, 2019)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사용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Multi-head attention / pointer network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가 뱉는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discrete action probability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바로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policy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로 사용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Network Architecture</a:t>
                </a:r>
              </a:p>
              <a:p>
                <a:pPr lvl="1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각 로봇 궤적에 대해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transformer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기반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temporal encoder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적용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, multi-head attention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으로 여러 로봇 궤적을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aggregate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하여 단일 </a:t>
                </a:r>
                <a:r>
                  <a:rPr lang="en-US" altLang="ko-KR" sz="1200" dirty="0"/>
                  <a:t>embedding</a:t>
                </a:r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형</m:t>
                    </m:r>
                  </m:oMath>
                </a14:m>
                <a:r>
                  <a:rPr lang="ko-KR" altLang="en-US" sz="1200" dirty="0">
                    <a:cs typeface="Arial" panose="020B0604020202020204" pitchFamily="34" charset="0"/>
                  </a:rPr>
                  <a:t>성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Policy decoder</a:t>
                </a:r>
              </a:p>
              <a:p>
                <a:pPr lvl="2">
                  <a:buFontTx/>
                  <a:buChar char="-"/>
                </a:pPr>
                <a:r>
                  <a:rPr lang="ko-KR" altLang="en-US" sz="1200" dirty="0"/>
                  <a:t>로봇의 현재 </a:t>
                </a:r>
                <a:r>
                  <a:rPr lang="en-US" altLang="ko-KR" sz="1200" dirty="0"/>
                  <a:t>node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200" dirty="0"/>
                  <a:t> query</a:t>
                </a:r>
                <a:r>
                  <a:rPr lang="ko-KR" altLang="en-US" sz="1200" dirty="0"/>
                  <a:t>로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주변 </a:t>
                </a:r>
                <a:r>
                  <a:rPr lang="en-US" altLang="ko-KR" sz="1200" dirty="0"/>
                  <a:t>neighbor node</a:t>
                </a:r>
                <a:r>
                  <a:rPr lang="ko-KR" altLang="en-US" sz="1200" dirty="0"/>
                  <a:t>들의 </a:t>
                </a:r>
                <a:r>
                  <a:rPr lang="en-US" altLang="ko-KR" sz="1200" dirty="0"/>
                  <a:t>feature + heading feature</a:t>
                </a:r>
                <a:r>
                  <a:rPr lang="ko-KR" altLang="en-US" sz="1200" dirty="0"/>
                  <a:t>를 </a:t>
                </a:r>
                <a:r>
                  <a:rPr lang="en-US" altLang="ko-KR" sz="1200" dirty="0"/>
                  <a:t>key/value</a:t>
                </a:r>
                <a:r>
                  <a:rPr lang="ko-KR" altLang="en-US" sz="1200" dirty="0"/>
                  <a:t>로 사용 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:r>
                  <a:rPr lang="en-US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pointer network 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형태</a:t>
                </a:r>
                <a:endPara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Critic decoder</a:t>
                </a:r>
              </a:p>
              <a:p>
                <a:pPr lvl="2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Critic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은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actor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와 동일한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encoder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쓰되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, decoder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에서 다른 로봇들의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state/action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까지 함께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attention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 넣음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2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이를 통해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credit assignment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개선하는 구조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(Actor-Attention-Critic)</a:t>
                </a:r>
              </a:p>
              <a:p>
                <a:pPr lvl="2">
                  <a:buFontTx/>
                  <a:buChar char="-"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8FA678-7D6E-F3AC-C814-2EED479EE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048" y="922300"/>
                <a:ext cx="10849630" cy="4743508"/>
              </a:xfrm>
              <a:blipFill>
                <a:blip r:embed="rId2"/>
                <a:stretch>
                  <a:fillRect l="-562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B30C3-AC31-018C-D436-E78E7102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9286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E4116-9457-0E2A-A9FF-DAF03B29D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776D-5EED-8720-DD2C-A6AE9627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 &amp;</a:t>
            </a:r>
            <a:r>
              <a:rPr lang="ko-KR" altLang="en-US" dirty="0"/>
              <a:t> </a:t>
            </a:r>
            <a:r>
              <a:rPr lang="en-US" altLang="ko-KR" dirty="0"/>
              <a:t>Hyperparameter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8082-FF7B-3D9F-4AFD-6039F260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Hyperparameter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Episode </a:t>
            </a:r>
            <a:r>
              <a:rPr lang="ko-KR" altLang="en-US" sz="1200" dirty="0">
                <a:cs typeface="Arial" panose="020B0604020202020204" pitchFamily="34" charset="0"/>
              </a:rPr>
              <a:t>최대 길이</a:t>
            </a:r>
            <a:r>
              <a:rPr lang="en-US" altLang="ko-KR" sz="1200" dirty="0">
                <a:cs typeface="Arial" panose="020B0604020202020204" pitchFamily="34" charset="0"/>
              </a:rPr>
              <a:t>: 128step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Discount factor: 1 (long-horizon coverage</a:t>
            </a:r>
            <a:r>
              <a:rPr lang="ko-KR" altLang="en-US" sz="1200" dirty="0">
                <a:cs typeface="Arial" panose="020B0604020202020204" pitchFamily="34" charset="0"/>
              </a:rPr>
              <a:t>를 위해 감가부여하지 않음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Batch size: 256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Episode replay buffer size: 10000 steps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Target entropy: 0.01*log(k) (k=action</a:t>
            </a:r>
            <a:r>
              <a:rPr lang="ko-KR" altLang="en-US" sz="1200" dirty="0">
                <a:cs typeface="Arial" panose="020B0604020202020204" pitchFamily="34" charset="0"/>
              </a:rPr>
              <a:t>수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Optimizer: Adam, learning rate: 1e-5 (policy &amp; critic </a:t>
            </a:r>
            <a:r>
              <a:rPr lang="ko-KR" altLang="en-US" sz="1200" dirty="0">
                <a:cs typeface="Arial" panose="020B0604020202020204" pitchFamily="34" charset="0"/>
              </a:rPr>
              <a:t>동일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Target critic </a:t>
            </a:r>
            <a:r>
              <a:rPr lang="ko-KR" altLang="en-US" sz="1200" dirty="0">
                <a:cs typeface="Arial" panose="020B0604020202020204" pitchFamily="34" charset="0"/>
              </a:rPr>
              <a:t>업데이트 주기</a:t>
            </a:r>
            <a:r>
              <a:rPr lang="en-US" altLang="ko-KR" sz="1200" dirty="0"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cs typeface="Arial" panose="020B0604020202020204" pitchFamily="34" charset="0"/>
              </a:rPr>
              <a:t>매 </a:t>
            </a:r>
            <a:r>
              <a:rPr lang="en-US" altLang="ko-KR" sz="1200" dirty="0">
                <a:cs typeface="Arial" panose="020B0604020202020204" pitchFamily="34" charset="0"/>
              </a:rPr>
              <a:t>256step</a:t>
            </a:r>
            <a:r>
              <a:rPr lang="ko-KR" altLang="en-US" sz="1200" dirty="0">
                <a:cs typeface="Arial" panose="020B0604020202020204" pitchFamily="34" charset="0"/>
              </a:rPr>
              <a:t>마다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3DD10-1753-E8BC-D355-34D59646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12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47809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1F45-1F50-89D3-E4B4-345F05FB8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E746-4523-B21E-2AF2-90C57F91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r>
              <a:rPr lang="ko-KR" altLang="en-US" dirty="0"/>
              <a:t> </a:t>
            </a:r>
            <a:r>
              <a:rPr lang="en-US" altLang="ko-KR" dirty="0"/>
              <a:t>setup &amp; Evaluation metric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50CC-FBBE-2C71-23AE-4239B7BD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5073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실험환경</a:t>
            </a:r>
            <a:endParaRPr lang="en-US" altLang="ko-KR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환경</a:t>
            </a:r>
            <a:r>
              <a:rPr lang="en-US" altLang="ko-KR" sz="1200" dirty="0">
                <a:cs typeface="Arial" panose="020B0604020202020204" pitchFamily="34" charset="0"/>
              </a:rPr>
              <a:t>: 90m x 90m </a:t>
            </a:r>
            <a:r>
              <a:rPr lang="ko-KR" altLang="en-US" sz="1200" dirty="0">
                <a:cs typeface="Arial" panose="020B0604020202020204" pitchFamily="34" charset="0"/>
              </a:rPr>
              <a:t>실내 환경</a:t>
            </a:r>
            <a:r>
              <a:rPr lang="en-US" altLang="ko-KR" sz="1200" dirty="0">
                <a:cs typeface="Arial" panose="020B0604020202020204" pitchFamily="34" charset="0"/>
              </a:rPr>
              <a:t>, 100</a:t>
            </a:r>
            <a:r>
              <a:rPr lang="ko-KR" altLang="en-US" sz="1200" dirty="0">
                <a:cs typeface="Arial" panose="020B0604020202020204" pitchFamily="34" charset="0"/>
              </a:rPr>
              <a:t>개의 </a:t>
            </a:r>
            <a:r>
              <a:rPr lang="en-US" altLang="ko-KR" sz="1200" dirty="0">
                <a:cs typeface="Arial" panose="020B0604020202020204" pitchFamily="34" charset="0"/>
              </a:rPr>
              <a:t>unseen map(</a:t>
            </a:r>
            <a:r>
              <a:rPr lang="ko-KR" altLang="en-US" sz="1200" dirty="0">
                <a:cs typeface="Arial" panose="020B0604020202020204" pitchFamily="34" charset="0"/>
              </a:rPr>
              <a:t>서로 다른 환경 </a:t>
            </a:r>
            <a:r>
              <a:rPr lang="en-US" altLang="ko-KR" sz="1200" dirty="0"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cs typeface="Arial" panose="020B0604020202020204" pitchFamily="34" charset="0"/>
              </a:rPr>
              <a:t>개 </a:t>
            </a:r>
            <a:r>
              <a:rPr lang="en-US" altLang="ko-KR" sz="1200" dirty="0">
                <a:cs typeface="Arial" panose="020B0604020202020204" pitchFamily="34" charset="0"/>
              </a:rPr>
              <a:t>x </a:t>
            </a:r>
            <a:r>
              <a:rPr lang="ko-KR" altLang="en-US" sz="1200" dirty="0">
                <a:cs typeface="Arial" panose="020B0604020202020204" pitchFamily="34" charset="0"/>
              </a:rPr>
              <a:t>각 환경마다 </a:t>
            </a:r>
            <a:r>
              <a:rPr lang="en-US" altLang="ko-KR" sz="1200" dirty="0">
                <a:cs typeface="Arial" panose="020B0604020202020204" pitchFamily="34" charset="0"/>
              </a:rPr>
              <a:t>random start-goal set 10</a:t>
            </a:r>
            <a:r>
              <a:rPr lang="ko-KR" altLang="en-US" sz="1200" dirty="0">
                <a:cs typeface="Arial" panose="020B0604020202020204" pitchFamily="34" charset="0"/>
              </a:rPr>
              <a:t>개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로봇 구성 및 센서</a:t>
            </a:r>
            <a:r>
              <a:rPr lang="en-US" altLang="ko-KR" sz="1200" dirty="0"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cs typeface="Arial" panose="020B0604020202020204" pitchFamily="34" charset="0"/>
              </a:rPr>
              <a:t>로봇 </a:t>
            </a:r>
            <a:r>
              <a:rPr lang="en-US" altLang="ko-KR" sz="1200" dirty="0">
                <a:cs typeface="Arial" panose="020B0604020202020204" pitchFamily="34" charset="0"/>
              </a:rPr>
              <a:t>6</a:t>
            </a:r>
            <a:r>
              <a:rPr lang="ko-KR" altLang="en-US" sz="1200" dirty="0"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사거리 </a:t>
            </a:r>
            <a:r>
              <a:rPr lang="en-US" altLang="ko-KR" sz="1200" dirty="0">
                <a:cs typeface="Arial" panose="020B0604020202020204" pitchFamily="34" charset="0"/>
              </a:rPr>
              <a:t>: 10m, </a:t>
            </a:r>
            <a:r>
              <a:rPr lang="ko-KR" altLang="en-US" sz="1200" dirty="0" err="1">
                <a:cs typeface="Arial" panose="020B0604020202020204" pitchFamily="34" charset="0"/>
              </a:rPr>
              <a:t>시야각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: 120</a:t>
            </a:r>
            <a:r>
              <a:rPr lang="ko-KR" altLang="en-US" sz="1200" dirty="0">
                <a:cs typeface="Arial" panose="020B0604020202020204" pitchFamily="34" charset="0"/>
              </a:rPr>
              <a:t>도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비교 설정</a:t>
            </a:r>
            <a:r>
              <a:rPr lang="en-US" altLang="ko-KR" sz="1200" dirty="0">
                <a:cs typeface="Arial" panose="020B0604020202020204" pitchFamily="34" charset="0"/>
              </a:rPr>
              <a:t>:</a:t>
            </a:r>
          </a:p>
          <a:p>
            <a:pPr lvl="1">
              <a:buFontTx/>
              <a:buChar char="-"/>
            </a:pPr>
            <a:r>
              <a:rPr lang="en-US" altLang="ko-KR" sz="1200" b="1" dirty="0">
                <a:cs typeface="Arial" panose="020B0604020202020204" pitchFamily="34" charset="0"/>
              </a:rPr>
              <a:t>Perfect Communication (MARVEL)</a:t>
            </a: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항상 완전한 </a:t>
            </a:r>
            <a:r>
              <a:rPr lang="en-US" altLang="ko-KR" sz="1200" dirty="0">
                <a:cs typeface="Arial" panose="020B0604020202020204" pitchFamily="34" charset="0"/>
              </a:rPr>
              <a:t>shared </a:t>
            </a:r>
            <a:r>
              <a:rPr lang="ko-KR" altLang="en-US" sz="1200" dirty="0" err="1">
                <a:cs typeface="Arial" panose="020B0604020202020204" pitchFamily="34" charset="0"/>
              </a:rPr>
              <a:t>맵을</a:t>
            </a:r>
            <a:r>
              <a:rPr lang="ko-KR" altLang="en-US" sz="1200" dirty="0">
                <a:cs typeface="Arial" panose="020B0604020202020204" pitchFamily="34" charset="0"/>
              </a:rPr>
              <a:t> 가진 이상적인 방법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491400" lvl="2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altLang="ko-KR" sz="1200" b="1" dirty="0">
                <a:cs typeface="Arial" panose="020B0604020202020204" pitchFamily="34" charset="0"/>
              </a:rPr>
              <a:t>Zero Communication (MARVEL)</a:t>
            </a: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로봇 간 </a:t>
            </a:r>
            <a:r>
              <a:rPr lang="en-US" altLang="ko-KR" sz="1200" dirty="0">
                <a:cs typeface="Arial" panose="020B0604020202020204" pitchFamily="34" charset="0"/>
              </a:rPr>
              <a:t>shared </a:t>
            </a:r>
            <a:r>
              <a:rPr lang="ko-KR" altLang="en-US" sz="1200" dirty="0">
                <a:cs typeface="Arial" panose="020B0604020202020204" pitchFamily="34" charset="0"/>
              </a:rPr>
              <a:t>맵</a:t>
            </a:r>
            <a:r>
              <a:rPr lang="en-US" altLang="ko-KR" sz="1200" dirty="0">
                <a:cs typeface="Arial" panose="020B0604020202020204" pitchFamily="34" charset="0"/>
              </a:rPr>
              <a:t>/</a:t>
            </a:r>
            <a:r>
              <a:rPr lang="ko-KR" altLang="en-US" sz="1200" dirty="0">
                <a:cs typeface="Arial" panose="020B0604020202020204" pitchFamily="34" charset="0"/>
              </a:rPr>
              <a:t>정보 없이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각자 </a:t>
            </a:r>
            <a:r>
              <a:rPr lang="en-US" altLang="ko-KR" sz="1200" dirty="0">
                <a:cs typeface="Arial" panose="020B0604020202020204" pitchFamily="34" charset="0"/>
              </a:rPr>
              <a:t>local state</a:t>
            </a:r>
            <a:r>
              <a:rPr lang="ko-KR" altLang="en-US" sz="1200" dirty="0">
                <a:cs typeface="Arial" panose="020B0604020202020204" pitchFamily="34" charset="0"/>
              </a:rPr>
              <a:t>만 보고 결정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491400" lvl="2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altLang="ko-KR" sz="1200" b="1" dirty="0">
                <a:cs typeface="Arial" panose="020B0604020202020204" pitchFamily="34" charset="0"/>
              </a:rPr>
              <a:t>Zero Communication + Trajectory observation (Our method)</a:t>
            </a: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아무런 통신 없음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en-US" altLang="ko-KR" sz="1200" dirty="0" err="1">
                <a:cs typeface="Arial" panose="020B0604020202020204" pitchFamily="34" charset="0"/>
              </a:rPr>
              <a:t>FoV</a:t>
            </a:r>
            <a:r>
              <a:rPr lang="ko-KR" altLang="en-US" sz="1200" dirty="0">
                <a:cs typeface="Arial" panose="020B0604020202020204" pitchFamily="34" charset="0"/>
              </a:rPr>
              <a:t>안에서 관측되는 다른 로봇의 </a:t>
            </a:r>
            <a:r>
              <a:rPr lang="en-US" altLang="ko-KR" sz="1200" dirty="0">
                <a:cs typeface="Arial" panose="020B0604020202020204" pitchFamily="34" charset="0"/>
              </a:rPr>
              <a:t>trajectory(</a:t>
            </a:r>
            <a:r>
              <a:rPr lang="ko-KR" altLang="en-US" sz="1200" dirty="0">
                <a:cs typeface="Arial" panose="020B0604020202020204" pitchFamily="34" charset="0"/>
              </a:rPr>
              <a:t>궤적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  <a:r>
              <a:rPr lang="ko-KR" altLang="en-US" sz="1200" dirty="0">
                <a:cs typeface="Arial" panose="020B0604020202020204" pitchFamily="34" charset="0"/>
              </a:rPr>
              <a:t>만 보고 </a:t>
            </a:r>
            <a:r>
              <a:rPr lang="en-US" altLang="ko-KR" sz="1200" dirty="0">
                <a:cs typeface="Arial" panose="020B0604020202020204" pitchFamily="34" charset="0"/>
              </a:rPr>
              <a:t>policy </a:t>
            </a:r>
            <a:r>
              <a:rPr lang="ko-KR" altLang="en-US" sz="1200" dirty="0">
                <a:cs typeface="Arial" panose="020B0604020202020204" pitchFamily="34" charset="0"/>
              </a:rPr>
              <a:t>결정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491400" lvl="2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="1" dirty="0"/>
              <a:t>Evaluation metric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The average and standard deviation of the trajectory length required to achieve full exploration 99% coverage and 90% coverage</a:t>
            </a: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566FB-EB53-8975-F9C7-0A6432FE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8194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876C-C171-FA0A-F8D9-B5E878DE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773-E69F-0B32-D7F8-0163874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1DBE-CD33-D5DA-3C80-5E1B7C2C0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Perfect Communication (MARVEL)</a:t>
            </a:r>
          </a:p>
          <a:p>
            <a:pPr marL="0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- Travel distance : 290.9</a:t>
            </a: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EE4E5-A955-C0C6-E3EE-7DF8244C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14</a:t>
            </a:fld>
            <a:endParaRPr lang="en-KR" dirty="0"/>
          </a:p>
        </p:txBody>
      </p:sp>
      <p:pic>
        <p:nvPicPr>
          <p:cNvPr id="9" name="그림 8" descr="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82F541-A0A6-D3A9-DA11-C5B3B515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36" y="1847248"/>
            <a:ext cx="8572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4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3FBCB-DCD4-F010-5572-A2233BBA8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AEDA-D3DF-1580-C963-A1C83C1C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9763E-F3C2-2CC7-C395-2A3325E9C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Zero Communication (MARVEL)</a:t>
            </a:r>
          </a:p>
          <a:p>
            <a:pPr marL="0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- Travel distance : 762.9</a:t>
            </a: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EFC4-96E5-519A-3AD2-BA792127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15</a:t>
            </a:fld>
            <a:endParaRPr lang="en-KR" dirty="0"/>
          </a:p>
        </p:txBody>
      </p:sp>
      <p:pic>
        <p:nvPicPr>
          <p:cNvPr id="6" name="그림 5" descr="스크린샷, 텍스트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51A176-FB74-6D36-BF33-AD7AB6A9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95" y="1407790"/>
            <a:ext cx="7628410" cy="508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8EE88-D308-D148-CF0F-AF3B6A0B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F5A-DC4C-9013-BC33-97CACD49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A17-525A-6498-2DAB-098160A7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Zero Communication + Trajectory observation (Our method)</a:t>
            </a:r>
          </a:p>
          <a:p>
            <a:pPr marL="0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- Travel distance : 441.4</a:t>
            </a: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27FF0-61CB-572A-30C1-03832D92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16</a:t>
            </a:fld>
            <a:endParaRPr lang="en-KR" dirty="0"/>
          </a:p>
        </p:txBody>
      </p:sp>
      <p:pic>
        <p:nvPicPr>
          <p:cNvPr id="9" name="그림 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E09412-2B85-6F00-DC95-2752A553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" y="1761884"/>
            <a:ext cx="12058346" cy="401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8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7A784-6D55-BBFC-E3FE-756A24A56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DA9C-D513-C4FA-5685-E10C96E0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206D-D9F0-97E1-365F-2D4870E1A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Zero communication / Zero communication + Trajectory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Zero communication</a:t>
            </a:r>
            <a:r>
              <a:rPr lang="ko-KR" altLang="en-US" sz="1200" dirty="0">
                <a:cs typeface="Arial" panose="020B0604020202020204" pitchFamily="34" charset="0"/>
              </a:rPr>
              <a:t>에서 학습했을 때 </a:t>
            </a:r>
            <a:r>
              <a:rPr lang="en-US" altLang="ko-KR" sz="1200" dirty="0">
                <a:cs typeface="Arial" panose="020B0604020202020204" pitchFamily="34" charset="0"/>
              </a:rPr>
              <a:t>vs Zero communication + Trajectory</a:t>
            </a:r>
            <a:r>
              <a:rPr lang="ko-KR" altLang="en-US" sz="1200" dirty="0">
                <a:cs typeface="Arial" panose="020B0604020202020204" pitchFamily="34" charset="0"/>
              </a:rPr>
              <a:t>를 </a:t>
            </a:r>
            <a:r>
              <a:rPr lang="en-US" altLang="ko-KR" sz="1200" dirty="0">
                <a:cs typeface="Arial" panose="020B0604020202020204" pitchFamily="34" charset="0"/>
              </a:rPr>
              <a:t>encoding</a:t>
            </a:r>
            <a:r>
              <a:rPr lang="ko-KR" altLang="en-US" sz="1200" dirty="0">
                <a:cs typeface="Arial" panose="020B0604020202020204" pitchFamily="34" charset="0"/>
              </a:rPr>
              <a:t>해 </a:t>
            </a:r>
            <a:r>
              <a:rPr lang="en-US" altLang="ko-KR" sz="1200" dirty="0">
                <a:cs typeface="Arial" panose="020B0604020202020204" pitchFamily="34" charset="0"/>
              </a:rPr>
              <a:t>fusion</a:t>
            </a:r>
            <a:r>
              <a:rPr lang="ko-KR" altLang="en-US" sz="1200" dirty="0">
                <a:cs typeface="Arial" panose="020B0604020202020204" pitchFamily="34" charset="0"/>
              </a:rPr>
              <a:t>했을 때의 </a:t>
            </a:r>
            <a:r>
              <a:rPr lang="en-US" altLang="ko-KR" sz="1200" dirty="0">
                <a:cs typeface="Arial" panose="020B0604020202020204" pitchFamily="34" charset="0"/>
              </a:rPr>
              <a:t>distance </a:t>
            </a:r>
            <a:r>
              <a:rPr lang="ko-KR" altLang="en-US" sz="1200" dirty="0">
                <a:cs typeface="Arial" panose="020B0604020202020204" pitchFamily="34" charset="0"/>
              </a:rPr>
              <a:t>그래프</a:t>
            </a: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14CB8-6AC8-C65B-E94E-03B2D108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17</a:t>
            </a:fld>
            <a:endParaRPr lang="en-KR" dirty="0"/>
          </a:p>
        </p:txBody>
      </p:sp>
      <p:pic>
        <p:nvPicPr>
          <p:cNvPr id="7" name="그림 6" descr="텍스트, 스크린샷, 그래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EBC517-CFB4-12AE-DA0A-9F512B3C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178"/>
          <a:stretch>
            <a:fillRect/>
          </a:stretch>
        </p:blipFill>
        <p:spPr>
          <a:xfrm>
            <a:off x="2161149" y="2027257"/>
            <a:ext cx="3286125" cy="3013517"/>
          </a:xfrm>
          <a:prstGeom prst="rect">
            <a:avLst/>
          </a:prstGeom>
        </p:spPr>
      </p:pic>
      <p:pic>
        <p:nvPicPr>
          <p:cNvPr id="10" name="그림 9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85F131-319B-DB65-4510-80506CA0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178"/>
          <a:stretch>
            <a:fillRect/>
          </a:stretch>
        </p:blipFill>
        <p:spPr>
          <a:xfrm>
            <a:off x="6355735" y="2027258"/>
            <a:ext cx="3286125" cy="30135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D65754-6B9E-8EBC-7819-25DACA8CEB31}"/>
              </a:ext>
            </a:extLst>
          </p:cNvPr>
          <p:cNvSpPr txBox="1"/>
          <p:nvPr/>
        </p:nvSpPr>
        <p:spPr>
          <a:xfrm>
            <a:off x="2933824" y="5121598"/>
            <a:ext cx="173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Zero comm. training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AD99E-DDFB-BA8B-6B11-C10947F05A57}"/>
              </a:ext>
            </a:extLst>
          </p:cNvPr>
          <p:cNvSpPr txBox="1"/>
          <p:nvPr/>
        </p:nvSpPr>
        <p:spPr>
          <a:xfrm>
            <a:off x="6306663" y="5135498"/>
            <a:ext cx="338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Zero comm. + Trajectory encoding </a:t>
            </a:r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training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93EF5B-6EBE-9152-CDBE-D38FF63F23B6}"/>
              </a:ext>
            </a:extLst>
          </p:cNvPr>
          <p:cNvSpPr/>
          <p:nvPr/>
        </p:nvSpPr>
        <p:spPr>
          <a:xfrm>
            <a:off x="5772599" y="3440574"/>
            <a:ext cx="373558" cy="2835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58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FF15F-2348-1FA1-35D3-973B294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7349-8F59-9697-0749-06231428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6D76C-13EF-C2E1-8C09-06417108A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Perfect communication / Zero communication / Zero communication + Trajectory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99% coverage </a:t>
            </a:r>
            <a:r>
              <a:rPr lang="ko-KR" altLang="en-US" sz="1200" dirty="0"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cs typeface="Arial" panose="020B0604020202020204" pitchFamily="34" charset="0"/>
              </a:rPr>
              <a:t>90% coverage </a:t>
            </a:r>
            <a:r>
              <a:rPr lang="ko-KR" altLang="en-US" sz="1200" dirty="0">
                <a:cs typeface="Arial" panose="020B0604020202020204" pitchFamily="34" charset="0"/>
              </a:rPr>
              <a:t>두가지로 측정</a:t>
            </a: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F6561-793E-5392-513D-A00387FB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18</a:t>
            </a:fld>
            <a:endParaRPr lang="en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93EE4-A2FF-D44A-53FF-7205C68A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54" y="1757089"/>
            <a:ext cx="4293663" cy="754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2DBB03-4303-0A0D-8B56-66DA5103BD39}"/>
              </a:ext>
            </a:extLst>
          </p:cNvPr>
          <p:cNvSpPr txBox="1"/>
          <p:nvPr/>
        </p:nvSpPr>
        <p:spPr>
          <a:xfrm>
            <a:off x="4399406" y="2587391"/>
            <a:ext cx="3386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comparison of the performance metrics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832B8C0-B5C1-8B6E-DCE3-88AEDFF1C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78257"/>
              </p:ext>
            </p:extLst>
          </p:nvPr>
        </p:nvGraphicFramePr>
        <p:xfrm>
          <a:off x="3945853" y="3138838"/>
          <a:ext cx="4293663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8471">
                  <a:extLst>
                    <a:ext uri="{9D8B030D-6E8A-4147-A177-3AD203B41FA5}">
                      <a16:colId xmlns:a16="http://schemas.microsoft.com/office/drawing/2014/main" val="4197810898"/>
                    </a:ext>
                  </a:extLst>
                </a:gridCol>
                <a:gridCol w="1685192">
                  <a:extLst>
                    <a:ext uri="{9D8B030D-6E8A-4147-A177-3AD203B41FA5}">
                      <a16:colId xmlns:a16="http://schemas.microsoft.com/office/drawing/2014/main" val="1412228960"/>
                    </a:ext>
                  </a:extLst>
                </a:gridCol>
              </a:tblGrid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Metric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158554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max length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377.20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68573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max length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1054.95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63157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 max length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286.38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846323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max length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195.61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89044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explored rate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29092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success rate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050536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distance to 0.9 explored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263.57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061508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distance to 0.9 explored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12.74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608202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overlap ratio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0.35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28564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overlap ratio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304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2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F28F-C693-8346-B052-A11B2A1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EB54C-5FE9-9E4F-AF2E-C920350AD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783935"/>
            <a:ext cx="11290852" cy="5496548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/>
              <a:t>프로젝트 주제 및 목표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altLang="ko-KR" sz="1200" dirty="0"/>
              <a:t>Baseline method</a:t>
            </a:r>
          </a:p>
          <a:p>
            <a:pPr lvl="2">
              <a:buFontTx/>
              <a:buChar char="-"/>
            </a:pPr>
            <a:r>
              <a:rPr lang="en-US" altLang="ko-KR" sz="1200" dirty="0"/>
              <a:t>Our method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457200" indent="-457200">
              <a:buAutoNum type="arabicPeriod" startAt="2"/>
            </a:pPr>
            <a:r>
              <a:rPr lang="ko-KR" altLang="en-US" sz="1200" dirty="0"/>
              <a:t>설계 내용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ko-KR" altLang="en-US" sz="1200" dirty="0"/>
              <a:t>환경 및 데이터셋 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altLang="ko-KR" sz="1200" dirty="0"/>
              <a:t>State, Action, Reward 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pPr marL="0" indent="0">
              <a:buNone/>
            </a:pPr>
            <a:endParaRPr lang="en-US" sz="1200" dirty="0"/>
          </a:p>
          <a:p>
            <a:pPr marL="457200" indent="-457200">
              <a:buAutoNum type="arabicPeriod" startAt="3"/>
            </a:pPr>
            <a:r>
              <a:rPr lang="ko-KR" altLang="en-US" sz="1200" dirty="0"/>
              <a:t>구현 방법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sz="1200" dirty="0"/>
              <a:t>RL Algorithm</a:t>
            </a:r>
          </a:p>
          <a:p>
            <a:pPr lvl="2">
              <a:buFontTx/>
              <a:buChar char="-"/>
            </a:pPr>
            <a:r>
              <a:rPr lang="en-US" sz="1200" dirty="0"/>
              <a:t>Hyperparameter</a:t>
            </a:r>
          </a:p>
          <a:p>
            <a:pPr marL="457200" indent="-457200">
              <a:buAutoNum type="arabicPeriod"/>
            </a:pPr>
            <a:endParaRPr lang="en-US" sz="1200" dirty="0"/>
          </a:p>
          <a:p>
            <a:pPr marL="457200" indent="-457200">
              <a:buAutoNum type="arabicPeriod" startAt="4"/>
            </a:pPr>
            <a:r>
              <a:rPr lang="en-US" sz="1200" dirty="0"/>
              <a:t> </a:t>
            </a:r>
            <a:r>
              <a:rPr lang="ko-KR" altLang="en-US" sz="1200" dirty="0"/>
              <a:t>실험 세팅 및 결과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altLang="ko-KR" sz="1200" dirty="0"/>
              <a:t>Experiment setup, performance metric</a:t>
            </a:r>
          </a:p>
          <a:p>
            <a:pPr lvl="2">
              <a:buFontTx/>
              <a:buChar char="-"/>
            </a:pPr>
            <a:r>
              <a:rPr lang="en-US" altLang="ko-KR" sz="1200" dirty="0"/>
              <a:t>Evaluation metric</a:t>
            </a:r>
          </a:p>
          <a:p>
            <a:pPr lvl="2">
              <a:buFontTx/>
              <a:buChar char="-"/>
            </a:pPr>
            <a:r>
              <a:rPr lang="ko-KR" altLang="en-US" sz="1200" dirty="0"/>
              <a:t>실험결과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altLang="ko-KR" sz="1200" dirty="0"/>
              <a:t>Conclusion &amp; Future work</a:t>
            </a:r>
          </a:p>
          <a:p>
            <a:pPr lvl="2">
              <a:buFontTx/>
              <a:buChar char="-"/>
            </a:pPr>
            <a:r>
              <a:rPr lang="en-US" altLang="ko-KR" sz="1200" dirty="0"/>
              <a:t>References</a:t>
            </a:r>
          </a:p>
          <a:p>
            <a:pPr marL="491400" lvl="2" indent="0">
              <a:buNone/>
            </a:pP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0D2D7-48EE-4645-8A4B-08204F8D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319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9A8A-C80A-9F92-4ABC-1F8568091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A2BF3-BFCD-9BA5-3AD1-00F406E0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CF96-C50C-B3DD-A22A-A90F6CC8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Perfect communication / Zero communication / Zero communication + Trajectory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각 환경에 대한 </a:t>
            </a:r>
            <a:r>
              <a:rPr lang="en-US" altLang="ko-KR" sz="1200" dirty="0">
                <a:cs typeface="Arial" panose="020B0604020202020204" pitchFamily="34" charset="0"/>
              </a:rPr>
              <a:t>average trajectory length</a:t>
            </a:r>
            <a:r>
              <a:rPr lang="ko-KR" altLang="en-US" sz="1200" dirty="0">
                <a:cs typeface="Arial" panose="020B0604020202020204" pitchFamily="34" charset="0"/>
              </a:rPr>
              <a:t>를 </a:t>
            </a:r>
            <a:r>
              <a:rPr lang="en-US" altLang="ko-KR" sz="1200" dirty="0"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cs typeface="Arial" panose="020B0604020202020204" pitchFamily="34" charset="0"/>
              </a:rPr>
              <a:t>가지 다른 환경에서 실험하여 측정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5ABEF-D3E6-4799-A53C-18D66E56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19</a:t>
            </a:fld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C2024-78A5-D3EF-F04D-F8C1600A7697}"/>
              </a:ext>
            </a:extLst>
          </p:cNvPr>
          <p:cNvSpPr txBox="1"/>
          <p:nvPr/>
        </p:nvSpPr>
        <p:spPr>
          <a:xfrm>
            <a:off x="4108141" y="5612211"/>
            <a:ext cx="3969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Comparison of trajectory length in 10 environments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5B2EDE-7663-7D94-C337-EB919753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33" y="1869312"/>
            <a:ext cx="5781906" cy="35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9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35D8-C67A-D352-86A2-50A0FD176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405B-7FA4-9793-9596-1F97B096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73A6-77C4-83AC-8834-AABF2348E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결과 해석</a:t>
            </a:r>
            <a:endParaRPr lang="en-US" altLang="ko-KR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Zero communication </a:t>
            </a:r>
            <a:r>
              <a:rPr lang="ko-KR" altLang="en-US" sz="1200" dirty="0">
                <a:cs typeface="Arial" panose="020B0604020202020204" pitchFamily="34" charset="0"/>
              </a:rPr>
              <a:t>대비 </a:t>
            </a:r>
            <a:r>
              <a:rPr lang="en-US" altLang="ko-KR" sz="1200" dirty="0">
                <a:cs typeface="Arial" panose="020B0604020202020204" pitchFamily="34" charset="0"/>
              </a:rPr>
              <a:t>proposed method</a:t>
            </a:r>
            <a:r>
              <a:rPr lang="ko-KR" altLang="en-US" sz="1200" dirty="0">
                <a:cs typeface="Arial" panose="020B0604020202020204" pitchFamily="34" charset="0"/>
              </a:rPr>
              <a:t>는 </a:t>
            </a:r>
            <a:r>
              <a:rPr lang="en-US" altLang="ko-KR" sz="1200" dirty="0">
                <a:cs typeface="Arial" panose="020B0604020202020204" pitchFamily="34" charset="0"/>
              </a:rPr>
              <a:t>99% coverage</a:t>
            </a:r>
            <a:r>
              <a:rPr lang="ko-KR" altLang="en-US" sz="1200" dirty="0">
                <a:cs typeface="Arial" panose="020B0604020202020204" pitchFamily="34" charset="0"/>
              </a:rPr>
              <a:t>에서 약 </a:t>
            </a:r>
            <a:r>
              <a:rPr lang="en-US" altLang="ko-KR" sz="1200" dirty="0">
                <a:cs typeface="Arial" panose="020B0604020202020204" pitchFamily="34" charset="0"/>
              </a:rPr>
              <a:t>51.9% trajectory length </a:t>
            </a:r>
            <a:r>
              <a:rPr lang="ko-KR" altLang="en-US" sz="1200" dirty="0">
                <a:cs typeface="Arial" panose="020B0604020202020204" pitchFamily="34" charset="0"/>
              </a:rPr>
              <a:t>감소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cs typeface="Arial" panose="020B0604020202020204" pitchFamily="34" charset="0"/>
              </a:rPr>
              <a:t>baseline</a:t>
            </a:r>
            <a:r>
              <a:rPr lang="ko-KR" altLang="en-US" sz="1200" dirty="0">
                <a:cs typeface="Arial" panose="020B0604020202020204" pitchFamily="34" charset="0"/>
              </a:rPr>
              <a:t>인 </a:t>
            </a:r>
            <a:r>
              <a:rPr lang="en-US" altLang="ko-KR" sz="1200" dirty="0">
                <a:cs typeface="Arial" panose="020B0604020202020204" pitchFamily="34" charset="0"/>
              </a:rPr>
              <a:t>MARVEL (Perfect communication)</a:t>
            </a:r>
            <a:r>
              <a:rPr lang="ko-KR" altLang="en-US" sz="1200" dirty="0">
                <a:cs typeface="Arial" panose="020B0604020202020204" pitchFamily="34" charset="0"/>
              </a:rPr>
              <a:t>과 비교하면 여전히 길지만</a:t>
            </a:r>
            <a:r>
              <a:rPr lang="en-US" altLang="ko-KR" sz="1200" dirty="0">
                <a:cs typeface="Arial" panose="020B0604020202020204" pitchFamily="34" charset="0"/>
              </a:rPr>
              <a:t>, zero comm </a:t>
            </a:r>
            <a:r>
              <a:rPr lang="en-US" altLang="ko-KR" sz="1200" dirty="0">
                <a:ea typeface="Calibri" panose="020F0502020204030204" pitchFamily="34" charset="0"/>
                <a:cs typeface="Arial" panose="020B0604020202020204" pitchFamily="34" charset="0"/>
              </a:rPr>
              <a:t>↔ perfect comm </a:t>
            </a:r>
            <a:r>
              <a:rPr lang="ko-KR" altLang="en-US" sz="1200" dirty="0">
                <a:ea typeface="Calibri" panose="020F0502020204030204" pitchFamily="34" charset="0"/>
                <a:cs typeface="Arial" panose="020B0604020202020204" pitchFamily="34" charset="0"/>
              </a:rPr>
              <a:t>사이의 성능 격차 중 약 </a:t>
            </a:r>
            <a:r>
              <a:rPr lang="en-US" altLang="ko-KR" sz="1200" dirty="0">
                <a:ea typeface="Calibri" panose="020F0502020204030204" pitchFamily="34" charset="0"/>
                <a:cs typeface="Arial" panose="020B0604020202020204" pitchFamily="34" charset="0"/>
              </a:rPr>
              <a:t>79.7% </a:t>
            </a:r>
            <a:r>
              <a:rPr lang="ko-KR" altLang="en-US" sz="1200" dirty="0">
                <a:ea typeface="Calibri" panose="020F0502020204030204" pitchFamily="34" charset="0"/>
                <a:cs typeface="Arial" panose="020B0604020202020204" pitchFamily="34" charset="0"/>
              </a:rPr>
              <a:t>회복</a:t>
            </a:r>
            <a:endParaRPr lang="en-US" altLang="ko-KR" sz="12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즉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어떠한 통신도 없이</a:t>
            </a:r>
            <a:r>
              <a:rPr lang="en-US" altLang="ko-KR" sz="1200" dirty="0">
                <a:highlight>
                  <a:srgbClr val="FFFF00"/>
                </a:highlight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단지 </a:t>
            </a:r>
            <a:r>
              <a:rPr lang="en-US" altLang="ko-KR" sz="1200" dirty="0" err="1">
                <a:highlight>
                  <a:srgbClr val="FFFF00"/>
                </a:highlight>
                <a:cs typeface="Arial" panose="020B0604020202020204" pitchFamily="34" charset="0"/>
              </a:rPr>
              <a:t>FoV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안에서 관측한 다른 로봇의 </a:t>
            </a:r>
            <a:r>
              <a:rPr lang="en-US" altLang="ko-KR" sz="1200" dirty="0">
                <a:highlight>
                  <a:srgbClr val="FFFF00"/>
                </a:highlight>
                <a:cs typeface="Arial" panose="020B0604020202020204" pitchFamily="34" charset="0"/>
              </a:rPr>
              <a:t>trajectory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만으로도 통신 기반 </a:t>
            </a:r>
            <a:r>
              <a:rPr lang="en-US" altLang="ko-KR" sz="1200" dirty="0">
                <a:highlight>
                  <a:srgbClr val="FFFF00"/>
                </a:highlight>
                <a:cs typeface="Arial" panose="020B0604020202020204" pitchFamily="34" charset="0"/>
              </a:rPr>
              <a:t>collaborative exploration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의 대부분을 확보 할 수 있음을 보여줌</a:t>
            </a:r>
            <a:endParaRPr lang="en-US" altLang="ko-KR" sz="1200" dirty="0">
              <a:highlight>
                <a:srgbClr val="FFFF00"/>
              </a:highlight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cs typeface="Arial" panose="020B0604020202020204" pitchFamily="34" charset="0"/>
              </a:rPr>
              <a:t>개 테스트 환경 각각에 대해 </a:t>
            </a:r>
            <a:r>
              <a:rPr lang="en-US" altLang="ko-KR" sz="1200" dirty="0">
                <a:cs typeface="Arial" panose="020B0604020202020204" pitchFamily="34" charset="0"/>
              </a:rPr>
              <a:t>trajectory length</a:t>
            </a:r>
            <a:r>
              <a:rPr lang="ko-KR" altLang="en-US" sz="1200" dirty="0">
                <a:cs typeface="Arial" panose="020B0604020202020204" pitchFamily="34" charset="0"/>
              </a:rPr>
              <a:t>를 </a:t>
            </a:r>
            <a:r>
              <a:rPr lang="en-US" altLang="ko-KR" sz="1200" dirty="0">
                <a:cs typeface="Arial" panose="020B0604020202020204" pitchFamily="34" charset="0"/>
              </a:rPr>
              <a:t>plot</a:t>
            </a:r>
            <a:r>
              <a:rPr lang="ko-KR" altLang="en-US" sz="1200" dirty="0">
                <a:cs typeface="Arial" panose="020B0604020202020204" pitchFamily="34" charset="0"/>
              </a:rPr>
              <a:t>했을 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모든 환경에서 </a:t>
            </a:r>
            <a:r>
              <a:rPr lang="en-US" altLang="ko-KR" sz="1200" dirty="0">
                <a:cs typeface="Arial" panose="020B0604020202020204" pitchFamily="34" charset="0"/>
              </a:rPr>
              <a:t>our method</a:t>
            </a:r>
            <a:r>
              <a:rPr lang="ko-KR" altLang="en-US" sz="1200" dirty="0"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cs typeface="Arial" panose="020B0604020202020204" pitchFamily="34" charset="0"/>
              </a:rPr>
              <a:t>zero comm</a:t>
            </a:r>
            <a:r>
              <a:rPr lang="ko-KR" altLang="en-US" sz="1200" dirty="0">
                <a:cs typeface="Arial" panose="020B0604020202020204" pitchFamily="34" charset="0"/>
              </a:rPr>
              <a:t>보다 항상 짧고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대부분의 환경에서 </a:t>
            </a:r>
            <a:r>
              <a:rPr lang="en-US" altLang="ko-KR" sz="1200" dirty="0">
                <a:highlight>
                  <a:srgbClr val="FFFF00"/>
                </a:highlight>
                <a:cs typeface="Arial" panose="020B0604020202020204" pitchFamily="34" charset="0"/>
              </a:rPr>
              <a:t>perfect comm(MARVEL)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과 근접한 수준까지 성능 끌어올림</a:t>
            </a:r>
            <a:endParaRPr lang="en-US" altLang="ko-KR" sz="1200" dirty="0">
              <a:highlight>
                <a:srgbClr val="FFFF00"/>
              </a:highlight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3BFA0-F7B5-2BA2-FF93-835C07EA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20</a:t>
            </a:fld>
            <a:endParaRPr lang="en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80D2BD-3E64-C6B1-3162-FB40E384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298" y="3423383"/>
            <a:ext cx="4291562" cy="2658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6105F-C2E8-B65C-24C4-D1C164BD98E9}"/>
              </a:ext>
            </a:extLst>
          </p:cNvPr>
          <p:cNvSpPr txBox="1"/>
          <p:nvPr/>
        </p:nvSpPr>
        <p:spPr>
          <a:xfrm>
            <a:off x="7104769" y="6079351"/>
            <a:ext cx="3969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Comparison of trajectory length in 10 environments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41C997-5E24-4651-2FC5-960379CD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31" y="2330036"/>
            <a:ext cx="4293663" cy="75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D0FEC-5170-F416-197D-8C91B2395F2B}"/>
              </a:ext>
            </a:extLst>
          </p:cNvPr>
          <p:cNvSpPr txBox="1"/>
          <p:nvPr/>
        </p:nvSpPr>
        <p:spPr>
          <a:xfrm>
            <a:off x="4266297" y="3071518"/>
            <a:ext cx="3386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comparison of the performance metrics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8834669-343A-DDFB-A28A-CBE2AFF948E2}"/>
              </a:ext>
            </a:extLst>
          </p:cNvPr>
          <p:cNvCxnSpPr/>
          <p:nvPr/>
        </p:nvCxnSpPr>
        <p:spPr>
          <a:xfrm>
            <a:off x="700268" y="3375100"/>
            <a:ext cx="1041410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3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3DEE9-47EC-79B4-01B0-25F859659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EB37-16F1-0B6E-73B3-5219E91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DA37-CF29-FC36-3B5A-CC9041F0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Conclusion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cs typeface="Arial" panose="020B0604020202020204" pitchFamily="34" charset="0"/>
              </a:rPr>
              <a:t>baseline</a:t>
            </a:r>
            <a:r>
              <a:rPr lang="ko-KR" altLang="en-US" sz="1200" dirty="0">
                <a:cs typeface="Arial" panose="020B0604020202020204" pitchFamily="34" charset="0"/>
              </a:rPr>
              <a:t>인 </a:t>
            </a:r>
            <a:r>
              <a:rPr lang="en-US" altLang="ko-KR" sz="1200" dirty="0">
                <a:cs typeface="Arial" panose="020B0604020202020204" pitchFamily="34" charset="0"/>
              </a:rPr>
              <a:t>MARVEL</a:t>
            </a:r>
            <a:r>
              <a:rPr lang="ko-KR" altLang="en-US" sz="1200" dirty="0">
                <a:cs typeface="Arial" panose="020B0604020202020204" pitchFamily="34" charset="0"/>
              </a:rPr>
              <a:t>은 </a:t>
            </a:r>
            <a:r>
              <a:rPr lang="en-US" altLang="ko-KR" sz="1200" dirty="0">
                <a:cs typeface="Arial" panose="020B0604020202020204" pitchFamily="34" charset="0"/>
              </a:rPr>
              <a:t>graph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attention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+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frontier/orientation fusion + SAC </a:t>
            </a:r>
            <a:r>
              <a:rPr lang="ko-KR" altLang="en-US" sz="1200" dirty="0">
                <a:cs typeface="Arial" panose="020B0604020202020204" pitchFamily="34" charset="0"/>
              </a:rPr>
              <a:t>기반으로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이전의 </a:t>
            </a:r>
            <a:r>
              <a:rPr lang="en-US" altLang="ko-KR" sz="1200" dirty="0">
                <a:cs typeface="Arial" panose="020B0604020202020204" pitchFamily="34" charset="0"/>
              </a:rPr>
              <a:t>classical</a:t>
            </a:r>
            <a:r>
              <a:rPr lang="ko-KR" altLang="en-US" sz="1200" dirty="0">
                <a:cs typeface="Arial" panose="020B0604020202020204" pitchFamily="34" charset="0"/>
              </a:rPr>
              <a:t>한 방법들보다 안정적으로 짧은 궤적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높은 </a:t>
            </a:r>
            <a:r>
              <a:rPr lang="en-US" altLang="ko-KR" sz="1200" dirty="0">
                <a:cs typeface="Arial" panose="020B0604020202020204" pitchFamily="34" charset="0"/>
              </a:rPr>
              <a:t>success rate, </a:t>
            </a:r>
            <a:r>
              <a:rPr lang="ko-KR" altLang="en-US" sz="1200" dirty="0">
                <a:cs typeface="Arial" panose="020B0604020202020204" pitchFamily="34" charset="0"/>
              </a:rPr>
              <a:t>좋은 </a:t>
            </a:r>
            <a:r>
              <a:rPr lang="en-US" altLang="ko-KR" sz="1200" dirty="0">
                <a:cs typeface="Arial" panose="020B0604020202020204" pitchFamily="34" charset="0"/>
              </a:rPr>
              <a:t>generalization</a:t>
            </a:r>
            <a:r>
              <a:rPr lang="ko-KR" altLang="en-US" sz="1200" dirty="0">
                <a:cs typeface="Arial" panose="020B0604020202020204" pitchFamily="34" charset="0"/>
              </a:rPr>
              <a:t>을 보임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altLang="ko-KR" sz="1200" b="1" dirty="0">
                <a:cs typeface="Arial" panose="020B0604020202020204" pitchFamily="34" charset="0"/>
              </a:rPr>
              <a:t>Trajectory Observation </a:t>
            </a:r>
            <a:r>
              <a:rPr lang="ko-KR" altLang="en-US" sz="1200" b="1" dirty="0">
                <a:cs typeface="Arial" panose="020B0604020202020204" pitchFamily="34" charset="0"/>
              </a:rPr>
              <a:t>확장</a:t>
            </a:r>
            <a:endParaRPr lang="en-US" altLang="ko-KR" sz="1200" b="1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MARVEL</a:t>
            </a:r>
            <a:r>
              <a:rPr lang="ko-KR" altLang="en-US" sz="1200" dirty="0">
                <a:cs typeface="Arial" panose="020B0604020202020204" pitchFamily="34" charset="0"/>
              </a:rPr>
              <a:t>의 상태에 타 로봇 궤적이라는 새로운 </a:t>
            </a:r>
            <a:r>
              <a:rPr lang="en-US" altLang="ko-KR" sz="1200" dirty="0">
                <a:cs typeface="Arial" panose="020B0604020202020204" pitchFamily="34" charset="0"/>
              </a:rPr>
              <a:t>observation</a:t>
            </a:r>
            <a:r>
              <a:rPr lang="ko-KR" altLang="en-US" sz="1200" dirty="0">
                <a:cs typeface="Arial" panose="020B0604020202020204" pitchFamily="34" charset="0"/>
              </a:rPr>
              <a:t>에 대한 </a:t>
            </a:r>
            <a:r>
              <a:rPr lang="en-US" altLang="ko-KR" sz="1200" dirty="0">
                <a:cs typeface="Arial" panose="020B0604020202020204" pitchFamily="34" charset="0"/>
              </a:rPr>
              <a:t>modality</a:t>
            </a:r>
            <a:r>
              <a:rPr lang="ko-KR" altLang="en-US" sz="1200" dirty="0">
                <a:cs typeface="Arial" panose="020B0604020202020204" pitchFamily="34" charset="0"/>
              </a:rPr>
              <a:t> 추가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통신 없이도</a:t>
            </a:r>
            <a:r>
              <a:rPr lang="en-US" altLang="ko-KR" sz="1200" dirty="0">
                <a:cs typeface="Arial" panose="020B0604020202020204" pitchFamily="34" charset="0"/>
              </a:rPr>
              <a:t> </a:t>
            </a:r>
            <a:r>
              <a:rPr lang="ko-KR" altLang="en-US" sz="1200" dirty="0">
                <a:cs typeface="Arial" panose="020B0604020202020204" pitchFamily="34" charset="0"/>
              </a:rPr>
              <a:t>어디가 이미 탐사 완료되었는지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다른 로봇이 어디로 향하는지 </a:t>
            </a:r>
            <a:r>
              <a:rPr lang="en-US" altLang="ko-KR" sz="1200" dirty="0">
                <a:cs typeface="Arial" panose="020B0604020202020204" pitchFamily="34" charset="0"/>
              </a:rPr>
              <a:t>trajectory</a:t>
            </a:r>
            <a:r>
              <a:rPr lang="ko-KR" altLang="en-US" sz="1200" dirty="0">
                <a:cs typeface="Arial" panose="020B0604020202020204" pitchFamily="34" charset="0"/>
              </a:rPr>
              <a:t>를 통해 간접적으로 파악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이를 통해 중복탐사 회피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영역 분할</a:t>
            </a:r>
            <a:r>
              <a:rPr lang="en-US" altLang="ko-KR" sz="1200" dirty="0">
                <a:cs typeface="Arial" panose="020B0604020202020204" pitchFamily="34" charset="0"/>
              </a:rPr>
              <a:t>, frontier</a:t>
            </a:r>
            <a:r>
              <a:rPr lang="ko-KR" altLang="en-US" sz="1200" dirty="0">
                <a:cs typeface="Arial" panose="020B0604020202020204" pitchFamily="34" charset="0"/>
              </a:rPr>
              <a:t> 방향 추론 등 </a:t>
            </a:r>
            <a:r>
              <a:rPr lang="en-US" altLang="ko-KR" sz="1200" dirty="0">
                <a:cs typeface="Arial" panose="020B0604020202020204" pitchFamily="34" charset="0"/>
              </a:rPr>
              <a:t>emergent coordination</a:t>
            </a:r>
            <a:r>
              <a:rPr lang="ko-KR" altLang="en-US" sz="1200" dirty="0">
                <a:cs typeface="Arial" panose="020B0604020202020204" pitchFamily="34" charset="0"/>
              </a:rPr>
              <a:t>을 보여줌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결과적으로</a:t>
            </a:r>
            <a:r>
              <a:rPr lang="en-US" altLang="ko-KR" sz="1200" dirty="0">
                <a:cs typeface="Arial" panose="020B0604020202020204" pitchFamily="34" charset="0"/>
              </a:rPr>
              <a:t>, zero communication </a:t>
            </a:r>
            <a:r>
              <a:rPr lang="ko-KR" altLang="en-US" sz="1200" dirty="0">
                <a:cs typeface="Arial" panose="020B0604020202020204" pitchFamily="34" charset="0"/>
              </a:rPr>
              <a:t>상황에서 </a:t>
            </a:r>
            <a:r>
              <a:rPr lang="en-US" altLang="ko-KR" sz="1200" dirty="0">
                <a:cs typeface="Arial" panose="020B0604020202020204" pitchFamily="34" charset="0"/>
              </a:rPr>
              <a:t>perfect communication</a:t>
            </a:r>
            <a:r>
              <a:rPr lang="ko-KR" altLang="en-US" sz="1200" dirty="0">
                <a:cs typeface="Arial" panose="020B0604020202020204" pitchFamily="34" charset="0"/>
              </a:rPr>
              <a:t>환경에 근접하는 수준까지 탐사 성능을 끌어올림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Future works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실제 환경으로의 </a:t>
            </a:r>
            <a:r>
              <a:rPr lang="en-US" altLang="ko-KR" sz="1200" dirty="0">
                <a:cs typeface="Arial" panose="020B0604020202020204" pitchFamily="34" charset="0"/>
              </a:rPr>
              <a:t>deployment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3</a:t>
            </a:r>
            <a:r>
              <a:rPr lang="ko-KR" altLang="en-US" sz="1200" dirty="0">
                <a:cs typeface="Arial" panose="020B0604020202020204" pitchFamily="34" charset="0"/>
              </a:rPr>
              <a:t>차원으로의 확장을 고려한 </a:t>
            </a:r>
            <a:r>
              <a:rPr lang="en-US" altLang="ko-KR" sz="1200" dirty="0">
                <a:cs typeface="Arial" panose="020B0604020202020204" pitchFamily="34" charset="0"/>
              </a:rPr>
              <a:t>altitude, </a:t>
            </a:r>
            <a:r>
              <a:rPr lang="ko-KR" altLang="en-US" sz="1200" dirty="0">
                <a:cs typeface="Arial" panose="020B0604020202020204" pitchFamily="34" charset="0"/>
              </a:rPr>
              <a:t>로봇 간의 </a:t>
            </a:r>
            <a:r>
              <a:rPr lang="en-US" altLang="ko-KR" sz="1200" dirty="0">
                <a:cs typeface="Arial" panose="020B0604020202020204" pitchFamily="34" charset="0"/>
              </a:rPr>
              <a:t>collision avoidance</a:t>
            </a:r>
            <a:r>
              <a:rPr lang="ko-KR" altLang="en-US" sz="1200" dirty="0">
                <a:cs typeface="Arial" panose="020B0604020202020204" pitchFamily="34" charset="0"/>
              </a:rPr>
              <a:t>등 요소 추가설계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BAAB6-743D-E9CE-A76F-0E8D2B87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75598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C728-48E9-A89D-75CF-CF5690E7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B812-182E-C8AB-A0E7-D2E433F0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6856-D21D-B0E5-3C2F-105B740C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5" y="1254380"/>
            <a:ext cx="10849630" cy="4167623"/>
          </a:xfrm>
        </p:spPr>
        <p:txBody>
          <a:bodyPr>
            <a:normAutofit/>
          </a:bodyPr>
          <a:lstStyle/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[1] J. </a:t>
            </a:r>
            <a:r>
              <a:rPr lang="en-US" altLang="ko-KR" sz="1200" dirty="0" err="1">
                <a:cs typeface="Arial" panose="020B0604020202020204" pitchFamily="34" charset="0"/>
              </a:rPr>
              <a:t>Chiun</a:t>
            </a:r>
            <a:r>
              <a:rPr lang="en-US" altLang="ko-KR" sz="1200" dirty="0">
                <a:cs typeface="Arial" panose="020B0604020202020204" pitchFamily="34" charset="0"/>
              </a:rPr>
              <a:t>, S. Zhang, Y. Wang, Y. Cao, and G. </a:t>
            </a:r>
            <a:r>
              <a:rPr lang="en-US" altLang="ko-KR" sz="1200" dirty="0" err="1">
                <a:cs typeface="Arial" panose="020B0604020202020204" pitchFamily="34" charset="0"/>
              </a:rPr>
              <a:t>Sartoretti</a:t>
            </a:r>
            <a:r>
              <a:rPr lang="en-US" altLang="ko-KR" sz="1200" dirty="0">
                <a:cs typeface="Arial" panose="020B0604020202020204" pitchFamily="34" charset="0"/>
              </a:rPr>
              <a:t>, “MARVEL: Multi-agent reinforcement learning for constrained field-of-view multi- robot exploration in large-scale environments,” in Proc. of IEEE Int. Conf. on Robotics and Automation, 2025.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[2] B. Zhou, H. Xu, and S. Shen, “Racer: Rapid collaborative exploration with a decentralized multi-</a:t>
            </a:r>
            <a:r>
              <a:rPr lang="en-US" altLang="ko-KR" sz="1200" dirty="0" err="1">
                <a:cs typeface="Arial" panose="020B0604020202020204" pitchFamily="34" charset="0"/>
              </a:rPr>
              <a:t>uav</a:t>
            </a:r>
            <a:r>
              <a:rPr lang="en-US" altLang="ko-KR" sz="1200" dirty="0">
                <a:cs typeface="Arial" panose="020B0604020202020204" pitchFamily="34" charset="0"/>
              </a:rPr>
              <a:t> system,” IEEE Trans. on Robotics, vol. 39, no. 3, pp. 1816–1835, 2023.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[3] J. Yu et al., “SMMR-Explore: Submap-based multi-robot exploration system with multi-robot multi-target potential field exploration method,” in Proc. of IEEE Int. Conf. on Robotics and Automation. IEEE, 2021.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[4] A. </a:t>
            </a:r>
            <a:r>
              <a:rPr lang="en-US" altLang="ko-KR" sz="1200" dirty="0" err="1">
                <a:cs typeface="Arial" panose="020B0604020202020204" pitchFamily="34" charset="0"/>
              </a:rPr>
              <a:t>Bautin</a:t>
            </a:r>
            <a:r>
              <a:rPr lang="en-US" altLang="ko-KR" sz="1200" dirty="0">
                <a:cs typeface="Arial" panose="020B0604020202020204" pitchFamily="34" charset="0"/>
              </a:rPr>
              <a:t> et al., “Towards a communication free coordination for multi- robot exploration,” in Proc. of National Conf. on Control Architectures of Robots, 2011.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[5] A. Vaswani, N. </a:t>
            </a:r>
            <a:r>
              <a:rPr lang="en-US" altLang="ko-KR" sz="1200" dirty="0" err="1">
                <a:cs typeface="Arial" panose="020B0604020202020204" pitchFamily="34" charset="0"/>
              </a:rPr>
              <a:t>Shazeer</a:t>
            </a:r>
            <a:r>
              <a:rPr lang="en-US" altLang="ko-KR" sz="1200" dirty="0">
                <a:cs typeface="Arial" panose="020B0604020202020204" pitchFamily="34" charset="0"/>
              </a:rPr>
              <a:t>, N. Parmar, J. </a:t>
            </a:r>
            <a:r>
              <a:rPr lang="en-US" altLang="ko-KR" sz="1200" dirty="0" err="1">
                <a:cs typeface="Arial" panose="020B0604020202020204" pitchFamily="34" charset="0"/>
              </a:rPr>
              <a:t>Uszkoreit</a:t>
            </a:r>
            <a:r>
              <a:rPr lang="en-US" altLang="ko-KR" sz="1200" dirty="0">
                <a:cs typeface="Arial" panose="020B0604020202020204" pitchFamily="34" charset="0"/>
              </a:rPr>
              <a:t>, L. Jones, A. N. Gomez, Ł. Kaiser, and I. </a:t>
            </a:r>
            <a:r>
              <a:rPr lang="en-US" altLang="ko-KR" sz="1200" dirty="0" err="1">
                <a:cs typeface="Arial" panose="020B0604020202020204" pitchFamily="34" charset="0"/>
              </a:rPr>
              <a:t>Polosukhin</a:t>
            </a:r>
            <a:r>
              <a:rPr lang="en-US" altLang="ko-KR" sz="1200" dirty="0">
                <a:cs typeface="Arial" panose="020B0604020202020204" pitchFamily="34" charset="0"/>
              </a:rPr>
              <a:t>, “Attention is all you need,” Advances in Neural Information Processing Systems, vol. 30, 2017.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[6] T. </a:t>
            </a:r>
            <a:r>
              <a:rPr lang="en-US" altLang="ko-KR" sz="1200" dirty="0" err="1">
                <a:cs typeface="Arial" panose="020B0604020202020204" pitchFamily="34" charset="0"/>
              </a:rPr>
              <a:t>Haarnoja</a:t>
            </a:r>
            <a:r>
              <a:rPr lang="en-US" altLang="ko-KR" sz="1200" dirty="0">
                <a:cs typeface="Arial" panose="020B0604020202020204" pitchFamily="34" charset="0"/>
              </a:rPr>
              <a:t> et al., “Soft actor-critic: Off-policy maximum entropy deep reinforcement learning with a stochastic actor,” in Proc. of Int. Conf. on Machine Learning, 2018, pp. 1861–1870.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D6081-9764-0B39-CDFA-E0DDFBCA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22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90255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89767-B187-93AB-A75B-0E101B28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B8B1-3235-AD8B-0EC8-C697AA06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4" y="2497801"/>
            <a:ext cx="11290851" cy="598970"/>
          </a:xfrm>
        </p:spPr>
        <p:txBody>
          <a:bodyPr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383A9-AEA5-7B4F-9F0A-1D1A76E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2383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3614-5ED9-4A85-A6B1-164F3EC21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1A22-25FB-C18A-E158-90511806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 및 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0374-CB3D-CC26-8A04-514DF487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299"/>
            <a:ext cx="11290852" cy="4780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MARVEL (baseline method)</a:t>
            </a: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Multi-Agent Reinforcement Learning for constrained field-of-View multi-robot Exploration in Large-scale environments</a:t>
            </a: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목표</a:t>
            </a:r>
            <a:r>
              <a:rPr lang="en-US" altLang="ko-KR" sz="1200" dirty="0"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cs typeface="Arial" panose="020B0604020202020204" pitchFamily="34" charset="0"/>
              </a:rPr>
              <a:t>여러 대의 로봇이 미지의 실내 환경을 가장 짧은 궤적으로 탐사해서 효율적으로 </a:t>
            </a:r>
            <a:r>
              <a:rPr lang="en-US" altLang="ko-KR" sz="1200" dirty="0">
                <a:cs typeface="Arial" panose="020B0604020202020204" pitchFamily="34" charset="0"/>
              </a:rPr>
              <a:t>100%</a:t>
            </a:r>
            <a:r>
              <a:rPr lang="ko-KR" altLang="en-US" sz="1200" dirty="0"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cs typeface="Arial" panose="020B0604020202020204" pitchFamily="34" charset="0"/>
              </a:rPr>
              <a:t>coverage</a:t>
            </a:r>
            <a:r>
              <a:rPr lang="ko-KR" altLang="en-US" sz="1200" dirty="0">
                <a:cs typeface="Arial" panose="020B0604020202020204" pitchFamily="34" charset="0"/>
              </a:rPr>
              <a:t>를 달성하는 것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map</a:t>
            </a:r>
            <a:r>
              <a:rPr lang="ko-KR" altLang="en-US" sz="1200" dirty="0">
                <a:cs typeface="Arial" panose="020B0604020202020204" pitchFamily="34" charset="0"/>
              </a:rPr>
              <a:t>정보를 </a:t>
            </a:r>
            <a:r>
              <a:rPr lang="en-US" altLang="ko-KR" sz="1200" dirty="0">
                <a:cs typeface="Arial" panose="020B0604020202020204" pitchFamily="34" charset="0"/>
              </a:rPr>
              <a:t>graph</a:t>
            </a:r>
            <a:r>
              <a:rPr lang="ko-KR" altLang="en-US" sz="1200" dirty="0">
                <a:cs typeface="Arial" panose="020B0604020202020204" pitchFamily="34" charset="0"/>
              </a:rPr>
              <a:t>로 축약해 </a:t>
            </a:r>
            <a:r>
              <a:rPr lang="en-US" altLang="ko-KR" sz="1200" dirty="0">
                <a:cs typeface="Arial" panose="020B0604020202020204" pitchFamily="34" charset="0"/>
              </a:rPr>
              <a:t>node</a:t>
            </a:r>
            <a:r>
              <a:rPr lang="ko-KR" altLang="en-US" sz="1200" dirty="0">
                <a:cs typeface="Arial" panose="020B0604020202020204" pitchFamily="34" charset="0"/>
              </a:rPr>
              <a:t>로 변환하여 사용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학습은 </a:t>
            </a:r>
            <a:r>
              <a:rPr lang="en-US" altLang="ko-KR" sz="1200" dirty="0">
                <a:cs typeface="Arial" panose="020B0604020202020204" pitchFamily="34" charset="0"/>
              </a:rPr>
              <a:t>SAC(Soft Actor-Critic)</a:t>
            </a:r>
            <a:r>
              <a:rPr lang="ko-KR" altLang="en-US" sz="1200" dirty="0">
                <a:cs typeface="Arial" panose="020B0604020202020204" pitchFamily="34" charset="0"/>
              </a:rPr>
              <a:t>로 진행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B7AF9-6C7E-7B13-0CB8-8D1C2D58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</a:t>
            </a:fld>
            <a:endParaRPr lang="en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7CBA1D-C7FA-9C07-4388-08FFE08B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474" y="846866"/>
            <a:ext cx="2609638" cy="1937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31C30-5205-5836-E435-5CEA8A32680E}"/>
              </a:ext>
            </a:extLst>
          </p:cNvPr>
          <p:cNvSpPr txBox="1"/>
          <p:nvPr/>
        </p:nvSpPr>
        <p:spPr>
          <a:xfrm>
            <a:off x="9284282" y="2847384"/>
            <a:ext cx="2460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Illustration of multi-robot exploration</a:t>
            </a:r>
            <a:endParaRPr lang="ko-KR" altLang="en-US" sz="11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F15DEF-7E19-AAA9-AFA4-E088186DC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48" y="2080337"/>
            <a:ext cx="8610600" cy="4276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4995D-39BB-BFBE-2A0A-551F099CF723}"/>
              </a:ext>
            </a:extLst>
          </p:cNvPr>
          <p:cNvSpPr txBox="1"/>
          <p:nvPr/>
        </p:nvSpPr>
        <p:spPr>
          <a:xfrm>
            <a:off x="2320003" y="6277302"/>
            <a:ext cx="3136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MARVEL’s policy and critic network architecture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2976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44CBB-048F-4B3A-C85E-8EBE171E2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077C-79F8-CCD8-D09E-AF815044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 및 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AD91-06FB-7294-1ACD-B9C7D9195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299"/>
            <a:ext cx="11290852" cy="4780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MARVEL (baseline method)</a:t>
            </a: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Multi-Agent Reinforcement Learning for constrained field-of-View multi-robot Exploration in Large-scale environments</a:t>
            </a: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목표</a:t>
            </a:r>
            <a:r>
              <a:rPr lang="en-US" altLang="ko-KR" sz="1200" dirty="0"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cs typeface="Arial" panose="020B0604020202020204" pitchFamily="34" charset="0"/>
              </a:rPr>
              <a:t>여러 대의 로봇이 미지의 실내 환경을 가장 짧은 궤적으로 탐사해서 효율적으로 </a:t>
            </a:r>
            <a:r>
              <a:rPr lang="en-US" altLang="ko-KR" sz="1200" dirty="0">
                <a:cs typeface="Arial" panose="020B0604020202020204" pitchFamily="34" charset="0"/>
              </a:rPr>
              <a:t>100%</a:t>
            </a:r>
            <a:r>
              <a:rPr lang="ko-KR" altLang="en-US" sz="1200" dirty="0"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cs typeface="Arial" panose="020B0604020202020204" pitchFamily="34" charset="0"/>
              </a:rPr>
              <a:t>coverage</a:t>
            </a:r>
            <a:r>
              <a:rPr lang="ko-KR" altLang="en-US" sz="1200" dirty="0">
                <a:cs typeface="Arial" panose="020B0604020202020204" pitchFamily="34" charset="0"/>
              </a:rPr>
              <a:t>를 달성하는 것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현실적인 제약</a:t>
            </a:r>
            <a:r>
              <a:rPr lang="en-US" altLang="ko-KR" sz="1200" dirty="0">
                <a:cs typeface="Arial" panose="020B0604020202020204" pitchFamily="34" charset="0"/>
              </a:rPr>
              <a:t>:</a:t>
            </a: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기존 방법들은 </a:t>
            </a:r>
            <a:r>
              <a:rPr lang="en-US" altLang="ko-KR" sz="1200" dirty="0">
                <a:cs typeface="Arial" panose="020B0604020202020204" pitchFamily="34" charset="0"/>
              </a:rPr>
              <a:t>LiDAR</a:t>
            </a:r>
            <a:r>
              <a:rPr lang="ko-KR" altLang="en-US" sz="1200" dirty="0">
                <a:cs typeface="Arial" panose="020B0604020202020204" pitchFamily="34" charset="0"/>
              </a:rPr>
              <a:t>같은 </a:t>
            </a:r>
            <a:r>
              <a:rPr lang="en-US" altLang="ko-KR" sz="1200" dirty="0">
                <a:cs typeface="Arial" panose="020B0604020202020204" pitchFamily="34" charset="0"/>
              </a:rPr>
              <a:t>360</a:t>
            </a:r>
            <a:r>
              <a:rPr lang="ko-KR" altLang="en-US" sz="1200" dirty="0">
                <a:cs typeface="Arial" panose="020B0604020202020204" pitchFamily="34" charset="0"/>
              </a:rPr>
              <a:t>도 전방위 센서를 가정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하지만 </a:t>
            </a:r>
            <a:r>
              <a:rPr lang="ko-KR" altLang="en-US" sz="1200" dirty="0" err="1">
                <a:cs typeface="Arial" panose="020B0604020202020204" pitchFamily="34" charset="0"/>
              </a:rPr>
              <a:t>드론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소형 로봇은 카메라처럼 </a:t>
            </a:r>
            <a:r>
              <a:rPr lang="en-US" altLang="ko-KR" sz="1200" dirty="0">
                <a:cs typeface="Arial" panose="020B0604020202020204" pitchFamily="34" charset="0"/>
              </a:rPr>
              <a:t>Field of View(</a:t>
            </a:r>
            <a:r>
              <a:rPr lang="en-US" altLang="ko-KR" sz="1200" dirty="0" err="1">
                <a:cs typeface="Arial" panose="020B0604020202020204" pitchFamily="34" charset="0"/>
              </a:rPr>
              <a:t>FoV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  <a:r>
              <a:rPr lang="ko-KR" altLang="en-US" sz="1200" dirty="0">
                <a:cs typeface="Arial" panose="020B0604020202020204" pitchFamily="34" charset="0"/>
              </a:rPr>
              <a:t>가 제한된 센서만 사용하는 경우가 많음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어디로 이동할지</a:t>
            </a:r>
            <a:r>
              <a:rPr lang="en-US" altLang="ko-KR" sz="1200" dirty="0">
                <a:cs typeface="Arial" panose="020B0604020202020204" pitchFamily="34" charset="0"/>
              </a:rPr>
              <a:t>(waypoint)</a:t>
            </a:r>
            <a:r>
              <a:rPr lang="ko-KR" altLang="en-US" sz="1200" dirty="0">
                <a:cs typeface="Arial" panose="020B0604020202020204" pitchFamily="34" charset="0"/>
              </a:rPr>
              <a:t> 뿐만 아니라 어느 방향</a:t>
            </a:r>
            <a:r>
              <a:rPr lang="en-US" altLang="ko-KR" sz="1200" dirty="0">
                <a:cs typeface="Arial" panose="020B0604020202020204" pitchFamily="34" charset="0"/>
              </a:rPr>
              <a:t> (heading)</a:t>
            </a:r>
            <a:r>
              <a:rPr lang="ko-KR" altLang="en-US" sz="1200" dirty="0">
                <a:cs typeface="Arial" panose="020B0604020202020204" pitchFamily="34" charset="0"/>
              </a:rPr>
              <a:t>을 바라볼 지까지 함께 계획해야 해서 </a:t>
            </a:r>
            <a:r>
              <a:rPr lang="en-US" altLang="ko-KR" sz="1200" dirty="0">
                <a:cs typeface="Arial" panose="020B0604020202020204" pitchFamily="34" charset="0"/>
              </a:rPr>
              <a:t>state, action space</a:t>
            </a:r>
            <a:r>
              <a:rPr lang="ko-KR" altLang="en-US" sz="1200" dirty="0">
                <a:cs typeface="Arial" panose="020B0604020202020204" pitchFamily="34" charset="0"/>
              </a:rPr>
              <a:t>가 훨씬 커짐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기존방법 한계</a:t>
            </a:r>
            <a:r>
              <a:rPr lang="en-US" altLang="ko-KR" sz="1200" dirty="0">
                <a:cs typeface="Arial" panose="020B0604020202020204" pitchFamily="34" charset="0"/>
              </a:rPr>
              <a:t>:</a:t>
            </a: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완전한 통신</a:t>
            </a:r>
            <a:r>
              <a:rPr lang="en-US" altLang="ko-KR" sz="1200" dirty="0">
                <a:cs typeface="Arial" panose="020B0604020202020204" pitchFamily="34" charset="0"/>
              </a:rPr>
              <a:t>(perfect communication)</a:t>
            </a:r>
            <a:r>
              <a:rPr lang="ko-KR" altLang="en-US" sz="1200" dirty="0">
                <a:cs typeface="Arial" panose="020B0604020202020204" pitchFamily="34" charset="0"/>
              </a:rPr>
              <a:t>을 전제하지만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실제 환경에서는 통신 인프라 부족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무선 환경 불안정하여 현실적이지 않음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전역 지도</a:t>
            </a:r>
            <a:r>
              <a:rPr lang="en-US" altLang="ko-KR" sz="1200" dirty="0">
                <a:cs typeface="Arial" panose="020B0604020202020204" pitchFamily="34" charset="0"/>
              </a:rPr>
              <a:t>(global map)</a:t>
            </a:r>
            <a:r>
              <a:rPr lang="ko-KR" altLang="en-US" sz="1200" dirty="0">
                <a:cs typeface="Arial" panose="020B0604020202020204" pitchFamily="34" charset="0"/>
              </a:rPr>
              <a:t>을 공유하고 명시적인 메시지 교환이 있어야만 </a:t>
            </a:r>
            <a:r>
              <a:rPr lang="en-US" altLang="ko-KR" sz="1200" dirty="0">
                <a:cs typeface="Arial" panose="020B0604020202020204" pitchFamily="34" charset="0"/>
              </a:rPr>
              <a:t>policy </a:t>
            </a:r>
            <a:r>
              <a:rPr lang="ko-KR" altLang="en-US" sz="1200" dirty="0">
                <a:cs typeface="Arial" panose="020B0604020202020204" pitchFamily="34" charset="0"/>
              </a:rPr>
              <a:t>학습이 이루어짐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4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통신이 없는 상태에서는 서로 정보공유가 불가하므로 탐사가 어려움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995400" lvl="4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ko-KR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ko-KR" altLang="en-US" sz="1200" dirty="0">
                <a:cs typeface="Arial" panose="020B0604020202020204" pitchFamily="34" charset="0"/>
              </a:rPr>
              <a:t>그렇다면 통신이 끊겨 </a:t>
            </a:r>
            <a:r>
              <a:rPr lang="en-US" altLang="ko-KR" sz="1200" dirty="0">
                <a:cs typeface="Arial" panose="020B0604020202020204" pitchFamily="34" charset="0"/>
              </a:rPr>
              <a:t>Map &amp; Message</a:t>
            </a:r>
            <a:r>
              <a:rPr lang="ko-KR" altLang="en-US" sz="1200" dirty="0">
                <a:cs typeface="Arial" panose="020B0604020202020204" pitchFamily="34" charset="0"/>
              </a:rPr>
              <a:t>를 주고받을 수 없을 때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cs typeface="Arial" panose="020B0604020202020204" pitchFamily="34" charset="0"/>
              </a:rPr>
              <a:t>다른 로봇의 이동경로만 보고도 효율적인 탐사가 가능하지 않을까</a:t>
            </a:r>
            <a:r>
              <a:rPr lang="en-US" altLang="ko-KR" sz="1200" b="1" dirty="0">
                <a:highlight>
                  <a:srgbClr val="FFFF00"/>
                </a:highlight>
                <a:cs typeface="Arial" panose="020B0604020202020204" pitchFamily="34" charset="0"/>
              </a:rPr>
              <a:t>?</a:t>
            </a:r>
          </a:p>
          <a:p>
            <a:pPr lvl="3">
              <a:buFontTx/>
              <a:buChar char="-"/>
            </a:pPr>
            <a:endParaRPr lang="en-US" altLang="ko-KR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87841-BD7B-AFB8-DF6B-301C422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1449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7942F-3470-B826-9153-05B6DE7A1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718E-E9D3-ED0F-5F53-E7B50893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 및 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F0909-6C2F-B474-8ED8-C85134BC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299"/>
            <a:ext cx="11290852" cy="4449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Our method (proposed algorithm)</a:t>
            </a: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Multi-Agent Reinforcement Learning for Communication-Free Exploration via Inter-Agent Trajectory Observation</a:t>
            </a: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어떠한 통신도 하지 않고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시야 안으로 들어온 다른 로봇들의 최근 이동 궤적</a:t>
            </a:r>
            <a:r>
              <a:rPr lang="en-US" altLang="ko-KR" sz="1200" dirty="0">
                <a:cs typeface="Arial" panose="020B0604020202020204" pitchFamily="34" charset="0"/>
              </a:rPr>
              <a:t>(</a:t>
            </a:r>
            <a:r>
              <a:rPr lang="ko-KR" altLang="en-US" sz="1200" dirty="0">
                <a:cs typeface="Arial" panose="020B0604020202020204" pitchFamily="34" charset="0"/>
              </a:rPr>
              <a:t>위치</a:t>
            </a:r>
            <a:r>
              <a:rPr lang="en-US" altLang="ko-KR" sz="1200" dirty="0">
                <a:cs typeface="Arial" panose="020B0604020202020204" pitchFamily="34" charset="0"/>
              </a:rPr>
              <a:t>,</a:t>
            </a:r>
            <a:r>
              <a:rPr lang="ko-KR" altLang="en-US" sz="1200" dirty="0">
                <a:cs typeface="Arial" panose="020B0604020202020204" pitchFamily="34" charset="0"/>
              </a:rPr>
              <a:t>속도</a:t>
            </a:r>
            <a:r>
              <a:rPr lang="en-US" altLang="ko-KR" sz="1200" dirty="0">
                <a:cs typeface="Arial" panose="020B0604020202020204" pitchFamily="34" charset="0"/>
              </a:rPr>
              <a:t>,</a:t>
            </a:r>
            <a:r>
              <a:rPr lang="ko-KR" altLang="en-US" sz="1200" dirty="0">
                <a:cs typeface="Arial" panose="020B0604020202020204" pitchFamily="34" charset="0"/>
              </a:rPr>
              <a:t>방향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  <a:r>
              <a:rPr lang="ko-KR" altLang="en-US" sz="1200" dirty="0">
                <a:cs typeface="Arial" panose="020B0604020202020204" pitchFamily="34" charset="0"/>
              </a:rPr>
              <a:t>을 계속 관찰하고 저장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이 궤적들을 </a:t>
            </a:r>
            <a:r>
              <a:rPr lang="en-US" altLang="ko-KR" sz="1200" dirty="0">
                <a:cs typeface="Arial" panose="020B0604020202020204" pitchFamily="34" charset="0"/>
              </a:rPr>
              <a:t>trajectory sequence</a:t>
            </a:r>
            <a:r>
              <a:rPr lang="ko-KR" altLang="en-US" sz="1200" dirty="0">
                <a:cs typeface="Arial" panose="020B0604020202020204" pitchFamily="34" charset="0"/>
              </a:rPr>
              <a:t>로 보고</a:t>
            </a:r>
            <a:r>
              <a:rPr lang="en-US" altLang="ko-KR" sz="1200" dirty="0">
                <a:cs typeface="Arial" panose="020B0604020202020204" pitchFamily="34" charset="0"/>
              </a:rPr>
              <a:t>, transformer </a:t>
            </a:r>
            <a:r>
              <a:rPr lang="ko-KR" altLang="en-US" sz="1200" dirty="0">
                <a:cs typeface="Arial" panose="020B0604020202020204" pitchFamily="34" charset="0"/>
              </a:rPr>
              <a:t>기반 </a:t>
            </a:r>
            <a:r>
              <a:rPr lang="en-US" altLang="ko-KR" sz="1200" dirty="0">
                <a:cs typeface="Arial" panose="020B0604020202020204" pitchFamily="34" charset="0"/>
              </a:rPr>
              <a:t>encoder</a:t>
            </a:r>
            <a:r>
              <a:rPr lang="ko-KR" altLang="en-US" sz="1200" dirty="0">
                <a:cs typeface="Arial" panose="020B0604020202020204" pitchFamily="34" charset="0"/>
              </a:rPr>
              <a:t>로 인코딩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환경 정보와 융합하여 </a:t>
            </a:r>
            <a:r>
              <a:rPr lang="en-US" altLang="ko-KR" sz="1200" dirty="0">
                <a:cs typeface="Arial" panose="020B0604020202020204" pitchFamily="34" charset="0"/>
              </a:rPr>
              <a:t>policy </a:t>
            </a:r>
            <a:r>
              <a:rPr lang="ko-KR" altLang="en-US" sz="1200" dirty="0">
                <a:cs typeface="Arial" panose="020B0604020202020204" pitchFamily="34" charset="0"/>
              </a:rPr>
              <a:t>학습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491400" lvl="2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	</a:t>
            </a:r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→ </a:t>
            </a:r>
            <a:r>
              <a:rPr lang="ko-KR" altLang="en-US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통신 없이도 다른 로봇이 어디서 왔는지</a:t>
            </a:r>
            <a:r>
              <a:rPr lang="en-US" altLang="ko-KR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어디로 향하는지를 보고</a:t>
            </a:r>
            <a:r>
              <a:rPr lang="en-US" altLang="ko-KR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중복 탐사를 피하고 암묵적으로 효율적인 </a:t>
            </a:r>
            <a:r>
              <a:rPr lang="en-US" altLang="ko-KR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action</a:t>
            </a:r>
            <a:r>
              <a:rPr lang="ko-KR" altLang="en-US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을 스스로 학습</a:t>
            </a:r>
            <a:endParaRPr lang="en-US" altLang="ko-KR" sz="1200" dirty="0">
              <a:highlight>
                <a:srgbClr val="FFFF00"/>
              </a:highlight>
              <a:cs typeface="Arial" panose="020B0604020202020204" pitchFamily="34" charset="0"/>
            </a:endParaRPr>
          </a:p>
          <a:p>
            <a:pPr lvl="3">
              <a:buFontTx/>
              <a:buChar char="-"/>
            </a:pPr>
            <a:endParaRPr lang="en-US" altLang="ko-KR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65E0D-222B-DAD1-C0BA-9EBD4BCD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4</a:t>
            </a:fld>
            <a:endParaRPr lang="en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B9433-67CE-F518-B4E9-59E620D2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84" y="2395656"/>
            <a:ext cx="5502004" cy="4143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130BD8-9016-3125-DEB6-9220CD8F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74" y="3429000"/>
            <a:ext cx="4256797" cy="1740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83AB83-03B8-4486-EAF7-301462EB2095}"/>
              </a:ext>
            </a:extLst>
          </p:cNvPr>
          <p:cNvSpPr txBox="1"/>
          <p:nvPr/>
        </p:nvSpPr>
        <p:spPr>
          <a:xfrm>
            <a:off x="1839328" y="5241295"/>
            <a:ext cx="294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Communication-free multi-robot exploration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8286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4D85-4B82-FDD4-0C15-58939565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7654-C99C-AFC1-3EAC-36C88F07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및 데이터셋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10AC4-20C6-0269-3F5C-9B2F0C6A0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300"/>
            <a:ext cx="11290852" cy="431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환경 구성</a:t>
            </a:r>
            <a:endParaRPr lang="en-US" altLang="ko-KR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ko-KR" sz="1200" dirty="0">
                <a:cs typeface="Arial" panose="020B0604020202020204" pitchFamily="34" charset="0"/>
              </a:rPr>
              <a:t>미지의 실내환경 </a:t>
            </a:r>
            <a:r>
              <a:rPr lang="en-US" altLang="ko-KR" sz="1200" i="1" dirty="0">
                <a:cs typeface="Arial" panose="020B0604020202020204" pitchFamily="34" charset="0"/>
              </a:rPr>
              <a:t>E</a:t>
            </a:r>
            <a:r>
              <a:rPr lang="ko-KR" altLang="ko-KR" sz="1200" dirty="0">
                <a:cs typeface="Arial" panose="020B0604020202020204" pitchFamily="34" charset="0"/>
              </a:rPr>
              <a:t>에서 여러 대의 로봇이 동시에 탐사를 수행하는 시나리오를 가정</a:t>
            </a:r>
          </a:p>
          <a:p>
            <a:pPr>
              <a:buFontTx/>
              <a:buChar char="-"/>
            </a:pPr>
            <a:r>
              <a:rPr lang="ko-KR" altLang="ko-KR" sz="1200" dirty="0">
                <a:cs typeface="Arial" panose="020B0604020202020204" pitchFamily="34" charset="0"/>
              </a:rPr>
              <a:t>각 환경은 로봇이 이동하며 </a:t>
            </a:r>
            <a:r>
              <a:rPr lang="en-US" altLang="ko-KR" sz="1200" dirty="0">
                <a:cs typeface="Arial" panose="020B0604020202020204" pitchFamily="34" charset="0"/>
              </a:rPr>
              <a:t>known region</a:t>
            </a:r>
            <a:r>
              <a:rPr lang="ko-KR" altLang="en-US" sz="1200" dirty="0">
                <a:cs typeface="Arial" panose="020B0604020202020204" pitchFamily="34" charset="0"/>
              </a:rPr>
              <a:t>과 </a:t>
            </a:r>
            <a:r>
              <a:rPr lang="en-US" altLang="ko-KR" sz="1200" dirty="0">
                <a:cs typeface="Arial" panose="020B0604020202020204" pitchFamily="34" charset="0"/>
              </a:rPr>
              <a:t>unknown region</a:t>
            </a:r>
            <a:r>
              <a:rPr lang="ko-KR" altLang="en-US" sz="1200" dirty="0">
                <a:cs typeface="Arial" panose="020B0604020202020204" pitchFamily="34" charset="0"/>
              </a:rPr>
              <a:t>이 시간에 따라 갱신되는 형태이며</a:t>
            </a:r>
            <a:r>
              <a:rPr lang="en-US" altLang="ko-KR" sz="1200" dirty="0">
                <a:cs typeface="Arial" panose="020B0604020202020204" pitchFamily="34" charset="0"/>
              </a:rPr>
              <a:t>, frontier-based exploration </a:t>
            </a:r>
            <a:r>
              <a:rPr lang="ko-KR" altLang="en-US" sz="1200" dirty="0">
                <a:cs typeface="Arial" panose="020B0604020202020204" pitchFamily="34" charset="0"/>
              </a:rPr>
              <a:t>문제로 모델링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frontier</a:t>
            </a:r>
            <a:r>
              <a:rPr lang="ko-KR" altLang="en-US" sz="1200" dirty="0">
                <a:cs typeface="Arial" panose="020B0604020202020204" pitchFamily="34" charset="0"/>
              </a:rPr>
              <a:t>란</a:t>
            </a:r>
            <a:r>
              <a:rPr lang="en-US" altLang="ko-KR" sz="1200" dirty="0">
                <a:cs typeface="Arial" panose="020B0604020202020204" pitchFamily="34" charset="0"/>
              </a:rPr>
              <a:t>? </a:t>
            </a:r>
            <a:r>
              <a:rPr lang="ko-KR" altLang="en-US" sz="1200" dirty="0">
                <a:cs typeface="Arial" panose="020B0604020202020204" pitchFamily="34" charset="0"/>
              </a:rPr>
              <a:t>로봇이 이동할 수 </a:t>
            </a:r>
            <a:r>
              <a:rPr lang="en-US" altLang="ko-KR" sz="1200" dirty="0">
                <a:cs typeface="Arial" panose="020B0604020202020204" pitchFamily="34" charset="0"/>
              </a:rPr>
              <a:t>Open-space</a:t>
            </a:r>
            <a:r>
              <a:rPr lang="ko-KR" altLang="en-US" sz="1200" dirty="0">
                <a:cs typeface="Arial" panose="020B0604020202020204" pitchFamily="34" charset="0"/>
              </a:rPr>
              <a:t>와 아직 센서 정보가 없는 </a:t>
            </a:r>
            <a:r>
              <a:rPr lang="en-US" altLang="ko-KR" sz="1200" dirty="0">
                <a:cs typeface="Arial" panose="020B0604020202020204" pitchFamily="34" charset="0"/>
              </a:rPr>
              <a:t>Unknown region</a:t>
            </a:r>
            <a:r>
              <a:rPr lang="ko-KR" altLang="en-US" sz="1200" dirty="0">
                <a:cs typeface="Arial" panose="020B0604020202020204" pitchFamily="34" charset="0"/>
              </a:rPr>
              <a:t>의 경계</a:t>
            </a:r>
            <a:endParaRPr lang="ko-KR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로봇 구성</a:t>
            </a:r>
            <a:endParaRPr lang="en-US" altLang="ko-KR" sz="1200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6</a:t>
            </a:r>
            <a:r>
              <a:rPr lang="ko-KR" altLang="en-US" sz="1200" dirty="0">
                <a:cs typeface="Arial" panose="020B0604020202020204" pitchFamily="34" charset="0"/>
              </a:rPr>
              <a:t>대의 로봇으로 고정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모든 실험에서 동일하게 </a:t>
            </a:r>
            <a:r>
              <a:rPr lang="en-US" altLang="ko-KR" sz="1200" dirty="0">
                <a:cs typeface="Arial" panose="020B0604020202020204" pitchFamily="34" charset="0"/>
              </a:rPr>
              <a:t>6</a:t>
            </a:r>
            <a:r>
              <a:rPr lang="ko-KR" altLang="en-US" sz="1200" dirty="0">
                <a:cs typeface="Arial" panose="020B0604020202020204" pitchFamily="34" charset="0"/>
              </a:rPr>
              <a:t>대가 동시에 탐사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센서 제약 조건</a:t>
            </a:r>
            <a:r>
              <a:rPr lang="en-US" altLang="ko-KR" b="1" dirty="0">
                <a:cs typeface="Arial" panose="020B0604020202020204" pitchFamily="34" charset="0"/>
              </a:rPr>
              <a:t>(partial observation)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각 로봇은 제한된 시야</a:t>
            </a:r>
            <a:r>
              <a:rPr lang="en-US" altLang="ko-KR" sz="1200" dirty="0">
                <a:cs typeface="Arial" panose="020B0604020202020204" pitchFamily="34" charset="0"/>
              </a:rPr>
              <a:t>(Field of View, </a:t>
            </a:r>
            <a:r>
              <a:rPr lang="en-US" altLang="ko-KR" sz="1200" dirty="0" err="1">
                <a:cs typeface="Arial" panose="020B0604020202020204" pitchFamily="34" charset="0"/>
              </a:rPr>
              <a:t>FoV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  <a:r>
              <a:rPr lang="ko-KR" altLang="en-US" sz="1200" dirty="0">
                <a:cs typeface="Arial" panose="020B0604020202020204" pitchFamily="34" charset="0"/>
              </a:rPr>
              <a:t>를 가짐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센서 사거리 </a:t>
            </a:r>
            <a:r>
              <a:rPr lang="en-US" altLang="ko-KR" sz="1200" dirty="0">
                <a:cs typeface="Arial" panose="020B0604020202020204" pitchFamily="34" charset="0"/>
              </a:rPr>
              <a:t>: 10m, </a:t>
            </a:r>
            <a:r>
              <a:rPr lang="ko-KR" altLang="en-US" sz="1200" dirty="0" err="1">
                <a:cs typeface="Arial" panose="020B0604020202020204" pitchFamily="34" charset="0"/>
              </a:rPr>
              <a:t>시야각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: 120</a:t>
            </a:r>
            <a:r>
              <a:rPr lang="ko-KR" altLang="en-US" sz="1200" dirty="0">
                <a:cs typeface="Arial" panose="020B0604020202020204" pitchFamily="34" charset="0"/>
              </a:rPr>
              <a:t>도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따라서 각 로봇은 자기 주변의 일부 환경과 </a:t>
            </a:r>
            <a:r>
              <a:rPr lang="ko-KR" altLang="en-US" sz="1200" dirty="0" err="1">
                <a:cs typeface="Arial" panose="020B0604020202020204" pitchFamily="34" charset="0"/>
              </a:rPr>
              <a:t>시야각</a:t>
            </a:r>
            <a:r>
              <a:rPr lang="ko-KR" altLang="en-US" sz="1200" dirty="0">
                <a:cs typeface="Arial" panose="020B0604020202020204" pitchFamily="34" charset="0"/>
              </a:rPr>
              <a:t> 안에 들어온 다른 로봇만 관측할 수 있으며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전역</a:t>
            </a:r>
            <a:r>
              <a:rPr lang="en-US" altLang="ko-KR" sz="1200" dirty="0">
                <a:cs typeface="Arial" panose="020B0604020202020204" pitchFamily="34" charset="0"/>
              </a:rPr>
              <a:t>(global) </a:t>
            </a:r>
            <a:r>
              <a:rPr lang="ko-KR" altLang="en-US" sz="1200" dirty="0">
                <a:cs typeface="Arial" panose="020B0604020202020204" pitchFamily="34" charset="0"/>
              </a:rPr>
              <a:t>지도를 직접 보거나 통신으로 </a:t>
            </a:r>
            <a:r>
              <a:rPr lang="ko-KR" altLang="en-US" sz="1200" dirty="0" err="1">
                <a:cs typeface="Arial" panose="020B0604020202020204" pitchFamily="34" charset="0"/>
              </a:rPr>
              <a:t>공유받지</a:t>
            </a:r>
            <a:r>
              <a:rPr lang="ko-KR" altLang="en-US" sz="1200" dirty="0">
                <a:cs typeface="Arial" panose="020B0604020202020204" pitchFamily="34" charset="0"/>
              </a:rPr>
              <a:t> 않음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8EB02-8FBA-9F4D-B9C3-D37C4640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5</a:t>
            </a:fld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3BDD94-53D9-69A0-28C4-B136CDE156B1}"/>
              </a:ext>
            </a:extLst>
          </p:cNvPr>
          <p:cNvSpPr txBox="1">
            <a:spLocks/>
          </p:cNvSpPr>
          <p:nvPr/>
        </p:nvSpPr>
        <p:spPr>
          <a:xfrm>
            <a:off x="447260" y="4987741"/>
            <a:ext cx="11290852" cy="89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1pPr>
            <a:lvl2pPr marL="469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2pPr>
            <a:lvl3pPr marL="720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3pPr>
            <a:lvl4pPr marL="972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4pPr>
            <a:lvl5pPr marL="122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cs typeface="Arial" panose="020B0604020202020204" pitchFamily="34" charset="0"/>
              </a:rPr>
              <a:t>맵</a:t>
            </a:r>
            <a:r>
              <a:rPr lang="en-US" altLang="ko-KR" b="1" dirty="0">
                <a:cs typeface="Arial" panose="020B0604020202020204" pitchFamily="34" charset="0"/>
              </a:rPr>
              <a:t>/</a:t>
            </a:r>
            <a:r>
              <a:rPr lang="ko-KR" altLang="en-US" b="1" dirty="0">
                <a:cs typeface="Arial" panose="020B0604020202020204" pitchFamily="34" charset="0"/>
              </a:rPr>
              <a:t>환경 구성</a:t>
            </a:r>
            <a:endParaRPr lang="en-US" altLang="ko-KR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실험은 </a:t>
            </a:r>
            <a:r>
              <a:rPr lang="en-US" altLang="ko-KR" sz="1200" dirty="0">
                <a:cs typeface="Arial" panose="020B0604020202020204" pitchFamily="34" charset="0"/>
              </a:rPr>
              <a:t>90m x 90m </a:t>
            </a:r>
            <a:r>
              <a:rPr lang="ko-KR" altLang="en-US" sz="1200" dirty="0">
                <a:cs typeface="Arial" panose="020B0604020202020204" pitchFamily="34" charset="0"/>
              </a:rPr>
              <a:t>크기의 지형과 구조가 서로 다른 실내 환경 </a:t>
            </a:r>
            <a:r>
              <a:rPr lang="en-US" altLang="ko-KR" sz="1200" dirty="0"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cs typeface="Arial" panose="020B0604020202020204" pitchFamily="34" charset="0"/>
              </a:rPr>
              <a:t>개에 대하여 수행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Font typeface="Arial" panose="020B0604020202020204" pitchFamily="34" charset="0"/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Font typeface="Arial" panose="020B0604020202020204" pitchFamily="34" charset="0"/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Font typeface="Arial" panose="020B0604020202020204" pitchFamily="34" charset="0"/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51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63827-9639-E0E0-2E90-736BA67E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CE15-4B83-C391-05C1-587366BD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및 데이터셋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CC39-548C-1E12-FD21-F43CB21D9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300"/>
            <a:ext cx="11290852" cy="431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Training set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5663</a:t>
            </a:r>
            <a:r>
              <a:rPr lang="ko-KR" altLang="en-US" sz="1200" dirty="0">
                <a:cs typeface="Arial" panose="020B0604020202020204" pitchFamily="34" charset="0"/>
              </a:rPr>
              <a:t>개의 무작위로 생성된 대규모 실내 </a:t>
            </a:r>
            <a:r>
              <a:rPr lang="en-US" altLang="ko-KR" sz="1200" dirty="0">
                <a:cs typeface="Arial" panose="020B0604020202020204" pitchFamily="34" charset="0"/>
              </a:rPr>
              <a:t>map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모두 </a:t>
            </a:r>
            <a:r>
              <a:rPr lang="en-US" altLang="ko-KR" sz="1200" dirty="0">
                <a:cs typeface="Arial" panose="020B0604020202020204" pitchFamily="34" charset="0"/>
              </a:rPr>
              <a:t>90m x 90m, </a:t>
            </a:r>
            <a:r>
              <a:rPr lang="ko-KR" altLang="en-US" sz="1200" dirty="0">
                <a:cs typeface="Arial" panose="020B0604020202020204" pitchFamily="34" charset="0"/>
              </a:rPr>
              <a:t>각 환경 당 </a:t>
            </a:r>
            <a:r>
              <a:rPr lang="en-US" altLang="ko-KR" sz="1200" dirty="0">
                <a:cs typeface="Arial" panose="020B0604020202020204" pitchFamily="34" charset="0"/>
              </a:rPr>
              <a:t>4</a:t>
            </a:r>
            <a:r>
              <a:rPr lang="ko-KR" altLang="en-US" sz="1200" dirty="0">
                <a:cs typeface="Arial" panose="020B0604020202020204" pitchFamily="34" charset="0"/>
              </a:rPr>
              <a:t>대의 로봇을 기준으로 학습</a:t>
            </a:r>
            <a:endParaRPr lang="ko-KR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Test set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100</a:t>
            </a:r>
            <a:r>
              <a:rPr lang="ko-KR" altLang="en-US" sz="1200" dirty="0">
                <a:cs typeface="Arial" panose="020B0604020202020204" pitchFamily="34" charset="0"/>
              </a:rPr>
              <a:t>개의 </a:t>
            </a:r>
            <a:r>
              <a:rPr lang="en-US" altLang="ko-KR" sz="1200" dirty="0">
                <a:cs typeface="Arial" panose="020B0604020202020204" pitchFamily="34" charset="0"/>
              </a:rPr>
              <a:t>unseen map</a:t>
            </a:r>
            <a:r>
              <a:rPr lang="ko-KR" altLang="en-US" sz="1200" dirty="0">
                <a:cs typeface="Arial" panose="020B0604020202020204" pitchFamily="34" charset="0"/>
              </a:rPr>
              <a:t>으로 평가 </a:t>
            </a:r>
            <a:r>
              <a:rPr lang="en-US" altLang="ko-KR" sz="1200" dirty="0">
                <a:cs typeface="Arial" panose="020B0604020202020204" pitchFamily="34" charset="0"/>
              </a:rPr>
              <a:t>(10</a:t>
            </a:r>
            <a:r>
              <a:rPr lang="ko-KR" altLang="en-US" sz="1200" dirty="0">
                <a:cs typeface="Arial" panose="020B0604020202020204" pitchFamily="34" charset="0"/>
              </a:rPr>
              <a:t>개의 서로 다른 </a:t>
            </a:r>
            <a:r>
              <a:rPr lang="en-US" altLang="ko-KR" sz="1200" dirty="0">
                <a:cs typeface="Arial" panose="020B0604020202020204" pitchFamily="34" charset="0"/>
              </a:rPr>
              <a:t>indoor </a:t>
            </a:r>
            <a:r>
              <a:rPr lang="ko-KR" altLang="en-US" sz="1200" dirty="0">
                <a:cs typeface="Arial" panose="020B0604020202020204" pitchFamily="34" charset="0"/>
              </a:rPr>
              <a:t>환경 </a:t>
            </a:r>
            <a:r>
              <a:rPr lang="en-US" altLang="ko-KR" sz="1200" dirty="0">
                <a:cs typeface="Arial" panose="020B0604020202020204" pitchFamily="34" charset="0"/>
              </a:rPr>
              <a:t>x 10</a:t>
            </a:r>
            <a:r>
              <a:rPr lang="ko-KR" altLang="en-US" sz="1200" dirty="0">
                <a:cs typeface="Arial" panose="020B0604020202020204" pitchFamily="34" charset="0"/>
              </a:rPr>
              <a:t>개의 상이한 </a:t>
            </a:r>
            <a:r>
              <a:rPr lang="en-US" altLang="ko-KR" sz="1200" dirty="0">
                <a:cs typeface="Arial" panose="020B0604020202020204" pitchFamily="34" charset="0"/>
              </a:rPr>
              <a:t>start-goal </a:t>
            </a:r>
            <a:r>
              <a:rPr lang="ko-KR" altLang="en-US" sz="1200" dirty="0">
                <a:cs typeface="Arial" panose="020B0604020202020204" pitchFamily="34" charset="0"/>
              </a:rPr>
              <a:t>세트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test</a:t>
            </a:r>
            <a:r>
              <a:rPr lang="ko-KR" altLang="en-US" sz="1200" dirty="0">
                <a:cs typeface="Arial" panose="020B0604020202020204" pitchFamily="34" charset="0"/>
              </a:rPr>
              <a:t>시에도 </a:t>
            </a:r>
            <a:r>
              <a:rPr lang="en-US" altLang="ko-KR" sz="1200" dirty="0">
                <a:cs typeface="Arial" panose="020B0604020202020204" pitchFamily="34" charset="0"/>
              </a:rPr>
              <a:t>train</a:t>
            </a:r>
            <a:r>
              <a:rPr lang="ko-KR" altLang="en-US" sz="1200" dirty="0">
                <a:cs typeface="Arial" panose="020B0604020202020204" pitchFamily="34" charset="0"/>
              </a:rPr>
              <a:t>과 마찬가지로 </a:t>
            </a:r>
            <a:r>
              <a:rPr lang="en-US" altLang="ko-KR" sz="1200" dirty="0">
                <a:cs typeface="Arial" panose="020B0604020202020204" pitchFamily="34" charset="0"/>
              </a:rPr>
              <a:t>90m x 90m, </a:t>
            </a:r>
            <a:r>
              <a:rPr lang="ko-KR" altLang="en-US" sz="1200" dirty="0">
                <a:cs typeface="Arial" panose="020B0604020202020204" pitchFamily="34" charset="0"/>
              </a:rPr>
              <a:t>동일 센서 설정</a:t>
            </a:r>
            <a:r>
              <a:rPr lang="en-US" altLang="ko-KR" sz="1200" dirty="0"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cs typeface="Arial" panose="020B0604020202020204" pitchFamily="34" charset="0"/>
              </a:rPr>
              <a:t>FoV</a:t>
            </a:r>
            <a:r>
              <a:rPr lang="en-US" altLang="ko-KR" sz="1200" dirty="0">
                <a:cs typeface="Arial" panose="020B0604020202020204" pitchFamily="34" charset="0"/>
              </a:rPr>
              <a:t> 10</a:t>
            </a:r>
            <a:r>
              <a:rPr lang="ko-KR" altLang="en-US" sz="1200" dirty="0">
                <a:cs typeface="Arial" panose="020B0604020202020204" pitchFamily="34" charset="0"/>
              </a:rPr>
              <a:t>도</a:t>
            </a:r>
            <a:r>
              <a:rPr lang="en-US" altLang="ko-KR" sz="1200" dirty="0">
                <a:cs typeface="Arial" panose="020B0604020202020204" pitchFamily="34" charset="0"/>
              </a:rPr>
              <a:t>, range 10m)</a:t>
            </a: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458E4-28B2-33E5-E045-7ACBD19C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6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20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2769-330A-0922-9F42-D6B6000A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2B1C-B8EC-EE55-5FB1-2D93DC3F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및 데이터셋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5A993-12D0-9030-0066-757CB8087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261" y="922300"/>
                <a:ext cx="11290852" cy="5605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>
                    <a:cs typeface="Arial" panose="020B0604020202020204" pitchFamily="34" charset="0"/>
                  </a:rPr>
                  <a:t>Data processing pipeline</a:t>
                </a:r>
              </a:p>
              <a:p>
                <a:pPr>
                  <a:buFontTx/>
                  <a:buChar char="-"/>
                </a:pPr>
                <a:r>
                  <a:rPr lang="en-US" altLang="ko-KR" sz="1200" dirty="0"/>
                  <a:t>Grid map → Graph </a:t>
                </a:r>
                <a:r>
                  <a:rPr lang="ko-KR" altLang="en-US" sz="1200" dirty="0"/>
                  <a:t>변환</a:t>
                </a: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 marL="0" indent="0">
                  <a:buNone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r>
                  <a:rPr lang="en-US" altLang="ko-KR" sz="1200" dirty="0"/>
                  <a:t>Frontier </a:t>
                </a:r>
                <a:r>
                  <a:rPr lang="ko-KR" altLang="en-US" sz="1200" dirty="0"/>
                  <a:t>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200" dirty="0"/>
                  <a:t>계산</a:t>
                </a: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r>
                  <a:rPr lang="ko-KR" altLang="en-US" sz="1200" dirty="0"/>
                  <a:t>향상된 그래프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생</m:t>
                    </m:r>
                  </m:oMath>
                </a14:m>
                <a:r>
                  <a:rPr lang="ko-KR" altLang="en-US" sz="1200" dirty="0"/>
                  <a:t>성</a:t>
                </a: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 marL="0" indent="0">
                  <a:buNone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r>
                  <a:rPr lang="ko-KR" altLang="en-US" sz="1200" dirty="0"/>
                  <a:t>시야 내의 다른 로봇의 경로</a:t>
                </a:r>
                <a:r>
                  <a:rPr lang="en-US" altLang="ko-KR" sz="1200" dirty="0"/>
                  <a:t>(Trajectory) observation data</a:t>
                </a:r>
                <a:r>
                  <a:rPr lang="ko-KR" altLang="en-US" sz="1200" dirty="0"/>
                  <a:t>처리</a:t>
                </a:r>
                <a:endParaRPr lang="en-US" altLang="ko-KR" sz="1200" dirty="0"/>
              </a:p>
              <a:p>
                <a:pPr lvl="1">
                  <a:buFontTx/>
                  <a:buChar char="-"/>
                </a:pPr>
                <a:r>
                  <a:rPr lang="ko-KR" altLang="en-US" sz="1200" dirty="0"/>
                  <a:t>각 로봇</a:t>
                </a:r>
                <a:r>
                  <a:rPr lang="en-US" altLang="ko-KR" sz="1200" dirty="0"/>
                  <a:t> </a:t>
                </a:r>
                <a:r>
                  <a:rPr lang="en-US" altLang="ko-KR" sz="1200" i="1" dirty="0" err="1"/>
                  <a:t>i</a:t>
                </a:r>
                <a:r>
                  <a:rPr lang="ko-KR" altLang="en-US" sz="1200" dirty="0"/>
                  <a:t>는 </a:t>
                </a:r>
                <a:r>
                  <a:rPr lang="en-US" altLang="ko-KR" sz="1200" dirty="0" err="1"/>
                  <a:t>FoV</a:t>
                </a:r>
                <a:r>
                  <a:rPr lang="ko-KR" altLang="en-US" sz="1200" dirty="0"/>
                  <a:t>안에 보이는 다른 로봇 </a:t>
                </a:r>
                <a:r>
                  <a:rPr lang="en-US" altLang="ko-KR" sz="1200" i="1" dirty="0"/>
                  <a:t>j</a:t>
                </a:r>
                <a:r>
                  <a:rPr lang="ko-KR" altLang="en-US" sz="1200" dirty="0"/>
                  <a:t>에 대해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최근 </a:t>
                </a:r>
                <a:r>
                  <a:rPr lang="en-US" altLang="ko-KR" sz="1200" dirty="0"/>
                  <a:t>10step</a:t>
                </a:r>
                <a:r>
                  <a:rPr lang="ko-KR" altLang="en-US" sz="1200" dirty="0"/>
                  <a:t>의 상태</a:t>
                </a:r>
                <a:r>
                  <a:rPr lang="en-US" altLang="ko-KR" sz="1200" i="1" dirty="0"/>
                  <a:t>(x,</a:t>
                </a:r>
                <a:r>
                  <a:rPr lang="ko-KR" altLang="en-US" sz="1200" i="1" dirty="0"/>
                  <a:t> </a:t>
                </a:r>
                <a:r>
                  <a:rPr lang="en-US" altLang="ko-KR" sz="1200" i="1" dirty="0"/>
                  <a:t>y,</a:t>
                </a:r>
                <a:r>
                  <a:rPr lang="ko-KR" altLang="en-US" sz="1200" i="1" dirty="0"/>
                  <a:t> </a:t>
                </a:r>
                <a:r>
                  <a:rPr lang="en-US" altLang="ko-KR" sz="1200" i="1" dirty="0"/>
                  <a:t>heading,</a:t>
                </a:r>
                <a:r>
                  <a:rPr lang="ko-KR" altLang="en-US" sz="1200" i="1" dirty="0"/>
                  <a:t> </a:t>
                </a:r>
                <a:r>
                  <a:rPr lang="en-US" altLang="ko-KR" sz="1200" i="1" dirty="0"/>
                  <a:t>vel)</a:t>
                </a:r>
                <a:r>
                  <a:rPr lang="ko-KR" altLang="en-US" sz="1200" dirty="0"/>
                  <a:t>를 버퍼에 저장</a:t>
                </a:r>
                <a:endParaRPr lang="en-US" altLang="ko-KR" sz="1200" dirty="0"/>
              </a:p>
              <a:p>
                <a:pPr lvl="1">
                  <a:buFontTx/>
                  <a:buChar char="-"/>
                </a:pPr>
                <a:r>
                  <a:rPr lang="en-US" altLang="ko-KR" sz="1200" dirty="0"/>
                  <a:t>Trajectory encoder</a:t>
                </a:r>
                <a:r>
                  <a:rPr lang="ko-KR" altLang="en-US" sz="1200" dirty="0"/>
                  <a:t>로 각 </a:t>
                </a:r>
                <a:r>
                  <a:rPr lang="en-US" altLang="ko-KR" sz="1200" dirty="0"/>
                  <a:t>step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4d </a:t>
                </a:r>
                <a:r>
                  <a:rPr lang="ko-KR" altLang="en-US" sz="1200" dirty="0"/>
                  <a:t>벡터를 </a:t>
                </a:r>
                <a:r>
                  <a:rPr lang="ko-KR" altLang="en-US" sz="1200" dirty="0" err="1"/>
                  <a:t>임베딩</a:t>
                </a:r>
                <a:r>
                  <a:rPr lang="ko-KR" altLang="en-US" sz="1200" dirty="0"/>
                  <a:t> 후 </a:t>
                </a:r>
                <a:r>
                  <a:rPr lang="en-US" altLang="ko-KR" sz="1200" dirty="0"/>
                  <a:t>positional encoding</a:t>
                </a:r>
                <a:r>
                  <a:rPr lang="ko-KR" altLang="en-US" sz="1200" dirty="0"/>
                  <a:t>을 더한 다음</a:t>
                </a:r>
                <a:r>
                  <a:rPr lang="en-US" altLang="ko-KR" sz="1200" dirty="0"/>
                  <a:t>, temporal encoder</a:t>
                </a:r>
                <a:r>
                  <a:rPr lang="ko-KR" altLang="en-US" sz="1200" dirty="0"/>
                  <a:t>로 </a:t>
                </a:r>
                <a:r>
                  <a:rPr lang="en-US" altLang="ko-KR" sz="1200" dirty="0"/>
                  <a:t>long-term motion pattern</a:t>
                </a:r>
                <a:r>
                  <a:rPr lang="ko-KR" altLang="en-US" sz="1200" dirty="0"/>
                  <a:t>추출</a:t>
                </a:r>
                <a:endParaRPr lang="en-US" altLang="ko-KR" sz="1200" dirty="0"/>
              </a:p>
              <a:p>
                <a:pPr lvl="1">
                  <a:buFontTx/>
                  <a:buChar char="-"/>
                </a:pPr>
                <a:r>
                  <a:rPr lang="ko-KR" altLang="en-US" sz="1200" dirty="0"/>
                  <a:t>여러 로봇 궤적을 </a:t>
                </a:r>
                <a:r>
                  <a:rPr lang="en-US" altLang="ko-KR" sz="1200" dirty="0"/>
                  <a:t>multi-head attention</a:t>
                </a:r>
                <a:r>
                  <a:rPr lang="ko-KR" altLang="en-US" sz="1200" dirty="0"/>
                  <a:t>기반 </a:t>
                </a:r>
                <a:r>
                  <a:rPr lang="en-US" altLang="ko-KR" sz="1200" dirty="0"/>
                  <a:t>aggregation</a:t>
                </a:r>
                <a:r>
                  <a:rPr lang="ko-KR" altLang="en-US" sz="1200" dirty="0"/>
                  <a:t>으로 통합 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단일 </a:t>
                </a:r>
                <a:r>
                  <a:rPr lang="en-US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trajectory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생성</a:t>
                </a:r>
                <a:r>
                  <a:rPr lang="en-US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5A993-12D0-9030-0066-757CB8087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261" y="922300"/>
                <a:ext cx="11290852" cy="5605822"/>
              </a:xfrm>
              <a:blipFill>
                <a:blip r:embed="rId2"/>
                <a:stretch>
                  <a:fillRect l="-540" t="-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13C6C-894F-C8D1-6824-1D09FF9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7</a:t>
            </a:fld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EBFB99-176F-5B39-235D-00BE23C0FFD5}"/>
                  </a:ext>
                </a:extLst>
              </p:cNvPr>
              <p:cNvSpPr txBox="1"/>
              <p:nvPr/>
            </p:nvSpPr>
            <p:spPr>
              <a:xfrm>
                <a:off x="822657" y="1674077"/>
                <a:ext cx="730467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>
                  <a:spcAft>
                    <a:spcPts val="800"/>
                  </a:spcAft>
                </a:pPr>
                <a:r>
                  <a:rPr lang="ko-KR" altLang="en-US" sz="1200" dirty="0"/>
                  <a:t>매 시점 </a:t>
                </a:r>
                <a:r>
                  <a:rPr lang="en-US" altLang="ko-KR" sz="1200" dirty="0"/>
                  <a:t>t</a:t>
                </a:r>
                <a:r>
                  <a:rPr lang="ko-KR" altLang="en-US" sz="1200" dirty="0"/>
                  <a:t>마다 </a:t>
                </a:r>
                <a:r>
                  <a:rPr lang="ko-KR" altLang="ko-KR" sz="1200" dirty="0"/>
                  <a:t>로봇들은 환경을 </a:t>
                </a:r>
                <a:r>
                  <a:rPr lang="en-US" altLang="ko-KR" sz="1200" dirty="0"/>
                  <a:t>collision-free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1200" dirty="0"/>
                  <a:t>로 표현한다</a:t>
                </a:r>
                <a:r>
                  <a:rPr lang="en-US" altLang="ko-KR" sz="1200" dirty="0"/>
                  <a:t>.</a:t>
                </a:r>
                <a:endParaRPr lang="ko-KR" altLang="ko-KR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EBFB99-176F-5B39-235D-00BE23C0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57" y="1674077"/>
                <a:ext cx="7304673" cy="276999"/>
              </a:xfrm>
              <a:prstGeom prst="rect">
                <a:avLst/>
              </a:prstGeom>
              <a:blipFill>
                <a:blip r:embed="rId3"/>
                <a:stretch>
                  <a:fillRect l="-83" t="-444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A7118A-1100-8976-66BC-EE34699ACC88}"/>
                  </a:ext>
                </a:extLst>
              </p:cNvPr>
              <p:cNvSpPr txBox="1"/>
              <p:nvPr/>
            </p:nvSpPr>
            <p:spPr>
              <a:xfrm>
                <a:off x="870785" y="1926947"/>
                <a:ext cx="6097002" cy="564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lvl="0" indent="-171450" latinLnBrk="1">
                  <a:spcAft>
                    <a:spcPts val="800"/>
                  </a:spcAft>
                  <a:buSzPts val="1000"/>
                  <a:buFontTx/>
                  <a:buChar char="-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: 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후보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viewpoint (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위치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)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들의 집합</a:t>
                </a:r>
                <a:endParaRPr lang="en-US" altLang="ko-KR" sz="1200" kern="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171450" lvl="0" indent="-171450" latinLnBrk="1">
                  <a:spcAft>
                    <a:spcPts val="800"/>
                  </a:spcAft>
                  <a:buSzPts val="1000"/>
                  <a:buFontTx/>
                  <a:buChar char="-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: 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해당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viewpoint 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사이의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collision-free edge (reachable connection)</a:t>
                </a:r>
                <a:endParaRPr lang="ko-KR" altLang="ko-KR" sz="1200" kern="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A7118A-1100-8976-66BC-EE34699A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85" y="1926947"/>
                <a:ext cx="6097002" cy="564257"/>
              </a:xfrm>
              <a:prstGeom prst="rect">
                <a:avLst/>
              </a:prstGeom>
              <a:blipFill>
                <a:blip r:embed="rId4"/>
                <a:stretch>
                  <a:fillRect t="-1075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6F43A50-7F8D-413E-697C-3367F5E2C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0785" y="2890286"/>
                <a:ext cx="9225602" cy="8888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71450" lvl="0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각 노드별로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를 추출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후 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36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개 방향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(10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도 단위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로 </a:t>
                </a:r>
                <a:r>
                  <a:rPr lang="en-US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FoV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샘플링</a:t>
                </a:r>
                <a:endPara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lvl="0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각 방향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bin마다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해당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heading으로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센서를 둘 때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frontier가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얼마나 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보이는지 측정 →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정규화된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scalar로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저장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lvl="0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36차원 벡터가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해당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노드의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feature가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되고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,1D convolution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등을 통해 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벡터를 </a:t>
                </a:r>
                <a:r>
                  <a:rPr lang="ko-KR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임베딩하여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node-level</a:t>
                </a:r>
                <a:r>
                  <a:rPr lang="ko-KR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의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feature로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사용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6F43A50-7F8D-413E-697C-3367F5E2C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0785" y="2890286"/>
                <a:ext cx="9225602" cy="888833"/>
              </a:xfrm>
              <a:prstGeom prst="rect">
                <a:avLst/>
              </a:prstGeom>
              <a:blipFill>
                <a:blip r:embed="rId5"/>
                <a:stretch>
                  <a:fillRect b="-47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F078F0-4AE3-17BC-AF8F-0B138A59FBC1}"/>
                  </a:ext>
                </a:extLst>
              </p:cNvPr>
              <p:cNvSpPr txBox="1"/>
              <p:nvPr/>
            </p:nvSpPr>
            <p:spPr>
              <a:xfrm>
                <a:off x="697164" y="4281562"/>
                <a:ext cx="6097002" cy="280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lvl="0" indent="-171450" latinLnBrk="1">
                  <a:spcAft>
                    <a:spcPts val="800"/>
                  </a:spcAft>
                  <a:buSzPts val="1000"/>
                  <a:buFontTx/>
                  <a:buChar char="-"/>
                  <a:tabLst>
                    <a:tab pos="457200" algn="l"/>
                  </a:tabLst>
                </a:pP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원 그래프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서 각 노드는 다음과 같은 </a:t>
                </a:r>
                <a:r>
                  <a:rPr lang="en-US" altLang="ko-KR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feature</a:t>
                </a:r>
                <a:r>
                  <a:rPr lang="ko-KR" altLang="en-US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를 가짐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 </a:t>
                </a:r>
                <a:endParaRPr lang="ko-KR" altLang="ko-KR" sz="1200" kern="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F078F0-4AE3-17BC-AF8F-0B138A59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4" y="4281562"/>
                <a:ext cx="6097002" cy="280526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EACFABBB-1969-FB0D-EEB8-5C08C32B6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684" y="4282256"/>
            <a:ext cx="2017569" cy="2791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1DEB9F-ECCE-F5D2-D631-F6CA12D4A2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11" t="-497" r="55170" b="-1"/>
          <a:stretch>
            <a:fillRect/>
          </a:stretch>
        </p:blipFill>
        <p:spPr>
          <a:xfrm>
            <a:off x="983847" y="4562088"/>
            <a:ext cx="827590" cy="280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E09497-C324-E206-75E3-851D5CFEE2EB}"/>
              </a:ext>
            </a:extLst>
          </p:cNvPr>
          <p:cNvSpPr txBox="1"/>
          <p:nvPr/>
        </p:nvSpPr>
        <p:spPr>
          <a:xfrm>
            <a:off x="1805731" y="4561394"/>
            <a:ext cx="9711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2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현재 </a:t>
            </a:r>
            <a:r>
              <a:rPr lang="ko-KR" altLang="en-US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로봇 </a:t>
            </a:r>
            <a:r>
              <a:rPr lang="en-US" altLang="ko-KR" sz="1200" i="1" kern="100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</a:t>
            </a:r>
            <a:r>
              <a:rPr lang="ko-KR" altLang="en-US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 상대 좌표</a:t>
            </a:r>
            <a:r>
              <a:rPr lang="en-US" altLang="ko-KR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    : </a:t>
            </a:r>
            <a:r>
              <a:rPr lang="ko-KR" altLang="en-US" sz="1200" dirty="0"/>
              <a:t>센서 범위 내에 보이는 </a:t>
            </a:r>
            <a:r>
              <a:rPr lang="en-US" altLang="ko-KR" sz="1200" dirty="0"/>
              <a:t>frontier</a:t>
            </a:r>
            <a:r>
              <a:rPr lang="ko-KR" altLang="en-US" sz="1200" dirty="0"/>
              <a:t>수</a:t>
            </a:r>
            <a:r>
              <a:rPr lang="en-US" altLang="ko-KR" sz="1200" dirty="0"/>
              <a:t>,      : agent occupancy,       : guidepost</a:t>
            </a:r>
            <a:r>
              <a:rPr lang="ko-KR" altLang="en-US" sz="1200" dirty="0"/>
              <a:t> </a:t>
            </a:r>
            <a:r>
              <a:rPr lang="en-US" altLang="ko-KR" sz="1200" dirty="0"/>
              <a:t>signal,       : informative heading  </a:t>
            </a:r>
            <a:r>
              <a:rPr lang="en-US" altLang="ko-KR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   </a:t>
            </a:r>
            <a:r>
              <a:rPr lang="ko-KR" altLang="en-US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ko-KR" sz="1200" i="1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82A6761-138E-0AAE-5257-DAFBA97EA3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7985" t="-1" r="42262" b="-497"/>
          <a:stretch>
            <a:fillRect/>
          </a:stretch>
        </p:blipFill>
        <p:spPr>
          <a:xfrm>
            <a:off x="3763023" y="4562088"/>
            <a:ext cx="196769" cy="2805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5A7779-4B9B-52DC-826F-16F3144D07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0606" t="766" r="29641"/>
          <a:stretch>
            <a:fillRect/>
          </a:stretch>
        </p:blipFill>
        <p:spPr>
          <a:xfrm>
            <a:off x="6246570" y="4557173"/>
            <a:ext cx="196770" cy="2769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13D3D4-784B-A341-5203-C8C756D95C1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2156" r="17517" b="766"/>
          <a:stretch>
            <a:fillRect/>
          </a:stretch>
        </p:blipFill>
        <p:spPr>
          <a:xfrm>
            <a:off x="7616050" y="4565615"/>
            <a:ext cx="208345" cy="2769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271E5A-FD73-E626-AAD9-8304EA3784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4988" t="766" r="5259" b="-7037"/>
          <a:stretch>
            <a:fillRect/>
          </a:stretch>
        </p:blipFill>
        <p:spPr>
          <a:xfrm>
            <a:off x="8958717" y="4565615"/>
            <a:ext cx="196770" cy="296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9BB70B-D140-00C6-9885-8147170BCD79}"/>
                  </a:ext>
                </a:extLst>
              </p:cNvPr>
              <p:cNvSpPr txBox="1"/>
              <p:nvPr/>
            </p:nvSpPr>
            <p:spPr>
              <a:xfrm>
                <a:off x="697163" y="4828563"/>
                <a:ext cx="90660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lvl="0" indent="-171450" latinLnBrk="1">
                  <a:spcAft>
                    <a:spcPts val="800"/>
                  </a:spcAft>
                  <a:buSzPts val="1000"/>
                  <a:buFontTx/>
                  <a:buChar char="-"/>
                  <a:tabLst>
                    <a:tab pos="457200" algn="l"/>
                  </a:tabLst>
                </a:pPr>
                <a:r>
                  <a:rPr lang="ko-KR" altLang="en-US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위 </a:t>
                </a:r>
                <a:r>
                  <a:rPr lang="en-US" altLang="ko-KR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scalar feature</a:t>
                </a:r>
                <a:r>
                  <a:rPr lang="ko-KR" altLang="en-US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들과 </a:t>
                </a:r>
                <a:r>
                  <a:rPr lang="en-US" altLang="ko-KR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frontier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200" kern="100" dirty="0" err="1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임베딩을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200" kern="100" dirty="0" err="1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concat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해 다시 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d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차원 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feature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로 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projection </a:t>
                </a:r>
                <a:r>
                  <a:rPr lang="en-US" altLang="ko-KR" sz="12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:r>
                  <a:rPr lang="ko-KR" altLang="en-US" sz="12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그래프 </a:t>
                </a:r>
                <a:r>
                  <a:rPr lang="en-US" altLang="ko-KR" sz="12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encoder </a:t>
                </a:r>
                <a:r>
                  <a:rPr lang="ko-KR" altLang="en-US" sz="12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입력</a:t>
                </a:r>
                <a14:m>
                  <m:oMath xmlns:m="http://schemas.openxmlformats.org/officeDocument/2006/math">
                    <m:r>
                      <a:rPr lang="en-US" altLang="ko-KR" sz="1200" i="1" kern="1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sz="12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로 사용</a:t>
                </a:r>
                <a:endParaRPr lang="ko-KR" altLang="ko-KR" sz="1200" kern="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9BB70B-D140-00C6-9885-8147170BC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3" y="4828563"/>
                <a:ext cx="9066081" cy="276999"/>
              </a:xfrm>
              <a:prstGeom prst="rect">
                <a:avLst/>
              </a:prstGeom>
              <a:blipFill>
                <a:blip r:embed="rId8"/>
                <a:stretch>
                  <a:fillRect t="-2174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015BC9E1-147D-4970-96E1-C9A64F7F0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8816" y="5337478"/>
            <a:ext cx="2426006" cy="2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72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80849-D763-0C9F-0B0D-8BB156D0B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D725-E507-4F6D-5DA3-DE65A01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State, Action, Reward </a:t>
            </a:r>
            <a:r>
              <a:rPr lang="ko-KR" altLang="en-US" dirty="0"/>
              <a:t>설계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A3C28-22E6-0D41-77C7-921B1994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300"/>
            <a:ext cx="11290852" cy="431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State </a:t>
            </a:r>
            <a:r>
              <a:rPr lang="ko-KR" altLang="en-US" b="1" dirty="0">
                <a:cs typeface="Arial" panose="020B0604020202020204" pitchFamily="34" charset="0"/>
              </a:rPr>
              <a:t>설계</a:t>
            </a:r>
            <a:endParaRPr lang="en-US" altLang="ko-KR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118BB-3BA6-DAA0-8E62-6095817A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8</a:t>
            </a:fld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B9636D75-92E6-6E52-E543-B2BF6E004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864" y="1223166"/>
                <a:ext cx="10153880" cy="34975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기존 논문인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MARVEL에서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각 시점의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observation은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다음과 같이 정의: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R="0" lvl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​: 위에서 설명한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feature가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포함된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environment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graph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​: 모든 에이전트의 현재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viewpoint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(노드 위치) 집합.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​: 각 노드에 대한 36-bin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frontier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distribution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- Trajectory observation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추가를 고려한 확장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ko-KR" sz="500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여기서</a:t>
                </a:r>
                <a:r>
                  <a:rPr lang="ar-AE" altLang="ko-KR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는 설명한 시야 내 타 로봇들의 최근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10step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trajectory 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집합이며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trajectory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와 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fusion layer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를 통해 하나의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 embedding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요약됨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즉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기본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baseline(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그래프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+frontier)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과 동일한 그래프 상태에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서로 간의 궤적 관측이라는 새로운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parameter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를 추가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B9636D75-92E6-6E52-E543-B2BF6E004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864" y="1223166"/>
                <a:ext cx="10153880" cy="34975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3A79ECC-0D06-4432-F3C9-8C3AE920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972" y="1869233"/>
            <a:ext cx="1435538" cy="2795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D9D596-6175-3446-E3E1-DC9931732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47" y="2100065"/>
            <a:ext cx="195000" cy="2493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A65253-6D97-8E0F-4225-7BE03E738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019" y="2407423"/>
            <a:ext cx="229727" cy="2160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C87F5B-9162-AED7-13E4-A0FF0398D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021" y="2666097"/>
            <a:ext cx="229726" cy="2630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9C7FEF-B6FB-9CC4-55C0-AA2333D2A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39" y="3544382"/>
            <a:ext cx="1755856" cy="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17632</TotalTime>
  <Words>2372</Words>
  <Application>Microsoft Office PowerPoint</Application>
  <PresentationFormat>와이드스크린</PresentationFormat>
  <Paragraphs>379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2025-2 RL project</vt:lpstr>
      <vt:lpstr>Index</vt:lpstr>
      <vt:lpstr>프로젝트 주제 및 목표</vt:lpstr>
      <vt:lpstr>프로젝트 주제 및 목표</vt:lpstr>
      <vt:lpstr>프로젝트 주제 및 목표</vt:lpstr>
      <vt:lpstr>환경 및 데이터셋</vt:lpstr>
      <vt:lpstr>환경 및 데이터셋</vt:lpstr>
      <vt:lpstr>환경 및 데이터셋</vt:lpstr>
      <vt:lpstr>State, Action, Reward 설계</vt:lpstr>
      <vt:lpstr>State, Action, Reward 설계</vt:lpstr>
      <vt:lpstr>State, Action, Reward 설계</vt:lpstr>
      <vt:lpstr>RL algorithm &amp; Hyperparameter</vt:lpstr>
      <vt:lpstr>RL algorithm &amp; Hyperparameter</vt:lpstr>
      <vt:lpstr>Experiment setup &amp; Evaluation metric</vt:lpstr>
      <vt:lpstr>실험 결과</vt:lpstr>
      <vt:lpstr>실험 결과</vt:lpstr>
      <vt:lpstr>실험 결과</vt:lpstr>
      <vt:lpstr>실험 결과</vt:lpstr>
      <vt:lpstr>실험 결과</vt:lpstr>
      <vt:lpstr>실험 결과</vt:lpstr>
      <vt:lpstr>실험 결과</vt:lpstr>
      <vt:lpstr>Conclusion &amp; Future work</vt:lpstr>
      <vt:lpstr>References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</dc:title>
  <dc:subject/>
  <dc:creator>AIRLAB</dc:creator>
  <cp:keywords/>
  <dc:description/>
  <cp:lastModifiedBy>geonyeong Ko</cp:lastModifiedBy>
  <cp:revision>413</cp:revision>
  <cp:lastPrinted>2022-09-02T03:46:48Z</cp:lastPrinted>
  <dcterms:created xsi:type="dcterms:W3CDTF">2021-07-13T02:38:26Z</dcterms:created>
  <dcterms:modified xsi:type="dcterms:W3CDTF">2025-12-05T10:06:04Z</dcterms:modified>
  <cp:category/>
</cp:coreProperties>
</file>